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76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36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44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0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7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681-C428-41BD-921F-D58EC370844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7029"/>
            <a:ext cx="9144000" cy="2303009"/>
          </a:xfrm>
        </p:spPr>
        <p:txBody>
          <a:bodyPr>
            <a:normAutofit/>
          </a:bodyPr>
          <a:lstStyle/>
          <a:p>
            <a:r>
              <a:rPr lang="en-AU" dirty="0"/>
              <a:t>ANZLIC/ICSM </a:t>
            </a:r>
            <a:r>
              <a:rPr lang="en-AU" dirty="0" smtClean="0"/>
              <a:t>Metadata Working Group </a:t>
            </a:r>
            <a:r>
              <a:rPr lang="en-AU" dirty="0"/>
              <a:t>Meeting #10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9144000" cy="723673"/>
          </a:xfrm>
        </p:spPr>
        <p:txBody>
          <a:bodyPr/>
          <a:lstStyle/>
          <a:p>
            <a:r>
              <a:rPr lang="en-AU" dirty="0" smtClean="0"/>
              <a:t>1-2 June 2022</a:t>
            </a:r>
          </a:p>
        </p:txBody>
      </p:sp>
    </p:spTree>
    <p:extLst>
      <p:ext uri="{BB962C8B-B14F-4D97-AF65-F5344CB8AC3E}">
        <p14:creationId xmlns:p14="http://schemas.microsoft.com/office/powerpoint/2010/main" val="990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152342"/>
            <a:ext cx="10515600" cy="10228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443" y="1175146"/>
            <a:ext cx="4977942" cy="48518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cs typeface="Arial"/>
              </a:rPr>
              <a:t>Day 2: 2 June 2022, 10 am </a:t>
            </a:r>
            <a:r>
              <a:rPr lang="en-US" sz="2400" dirty="0">
                <a:cs typeface="Arial"/>
              </a:rPr>
              <a:t>– 2</a:t>
            </a:r>
            <a:r>
              <a:rPr lang="en-US" sz="2400" dirty="0" smtClean="0">
                <a:cs typeface="Arial"/>
              </a:rPr>
              <a:t> pm</a:t>
            </a:r>
            <a:endParaRPr lang="en-GB" sz="2400" dirty="0" smtClean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GB" sz="2400" dirty="0" smtClean="0"/>
              <a:t>Workshop 1: </a:t>
            </a:r>
            <a:r>
              <a:rPr lang="en-GB" sz="2400" dirty="0"/>
              <a:t>Metadata for Data Dictionary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GB" sz="2400" dirty="0" smtClean="0"/>
              <a:t>Workshop 2: </a:t>
            </a:r>
            <a:r>
              <a:rPr lang="en-GB" sz="2400" dirty="0"/>
              <a:t>Review of metadata standards and tools that support identified in the Stocktake Survey </a:t>
            </a:r>
            <a:r>
              <a:rPr lang="en-GB" sz="2400" dirty="0" smtClean="0"/>
              <a:t>standards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328" y="1175145"/>
            <a:ext cx="5068943" cy="5002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/>
              </a:rPr>
              <a:t>Day 1: 1 June 2022, 10 am – 2 pm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 smtClean="0"/>
              <a:t>Opening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 smtClean="0"/>
              <a:t>International and National updates – standards organisations and related activities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 smtClean="0"/>
              <a:t>National Updates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/>
              <a:t>Amendment 2 of the ISO19115-1 </a:t>
            </a:r>
            <a:r>
              <a:rPr lang="en-GB" sz="2400" dirty="0" smtClean="0"/>
              <a:t>in </a:t>
            </a:r>
            <a:r>
              <a:rPr lang="en-GB" sz="2400" dirty="0"/>
              <a:t>support </a:t>
            </a:r>
            <a:r>
              <a:rPr lang="en-GB" sz="2400" dirty="0" smtClean="0"/>
              <a:t>of GDA2020 </a:t>
            </a:r>
            <a:r>
              <a:rPr lang="en-GB" sz="2400" dirty="0"/>
              <a:t>and ATRS</a:t>
            </a:r>
            <a:endParaRPr lang="en-GB" sz="2400" dirty="0" smtClean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 smtClean="0"/>
              <a:t>Emergency </a:t>
            </a:r>
            <a:r>
              <a:rPr lang="en-GB" sz="2400" dirty="0"/>
              <a:t>Management </a:t>
            </a:r>
            <a:r>
              <a:rPr lang="en-GB" sz="2400" dirty="0" smtClean="0"/>
              <a:t>– Metadata Project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GB" sz="2400" dirty="0"/>
              <a:t>Other business, next </a:t>
            </a:r>
            <a:r>
              <a:rPr lang="en-GB" sz="2400" dirty="0" smtClean="0"/>
              <a:t>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91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3084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9600" b="1" dirty="0"/>
              <a:t>Craig Sandy</a:t>
            </a:r>
          </a:p>
          <a:p>
            <a:pPr marL="0" indent="0" algn="ctr">
              <a:buNone/>
            </a:pPr>
            <a:r>
              <a:rPr lang="en-AU" sz="4800" b="1" dirty="0"/>
              <a:t>Surveyor-General of Victoria</a:t>
            </a:r>
          </a:p>
          <a:p>
            <a:pPr marL="0" indent="0" algn="ctr">
              <a:buNone/>
            </a:pPr>
            <a:r>
              <a:rPr lang="en-AU" sz="4800" b="1" dirty="0"/>
              <a:t>Chair, Surveyors Registration Board of Victoria</a:t>
            </a:r>
          </a:p>
          <a:p>
            <a:pPr marL="0" indent="0" algn="ctr">
              <a:buNone/>
            </a:pPr>
            <a:r>
              <a:rPr lang="en-AU" sz="4800" b="1" dirty="0"/>
              <a:t>Registrar of Geographic Names</a:t>
            </a:r>
          </a:p>
          <a:p>
            <a:pPr marL="0" indent="0" algn="ctr">
              <a:buNone/>
            </a:pPr>
            <a:r>
              <a:rPr lang="en-AU" sz="4800" b="1" dirty="0"/>
              <a:t>Department of Environment, Land, Water and Planning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6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51" y="44043"/>
            <a:ext cx="10515600" cy="929788"/>
          </a:xfrm>
        </p:spPr>
        <p:txBody>
          <a:bodyPr>
            <a:normAutofit/>
          </a:bodyPr>
          <a:lstStyle/>
          <a:p>
            <a:r>
              <a:rPr lang="en-AU" b="1" dirty="0"/>
              <a:t>ANZ MDWG members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966" y="996975"/>
            <a:ext cx="1082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ANZ MDWG membership: increased from 16 organisations in June 2018 to 43 organisations in 2022</a:t>
            </a:r>
            <a:endParaRPr lang="en-AU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78296" y="1657304"/>
            <a:ext cx="11691357" cy="4535200"/>
            <a:chOff x="278296" y="1657304"/>
            <a:chExt cx="11691357" cy="4535200"/>
          </a:xfrm>
        </p:grpSpPr>
        <p:sp>
          <p:nvSpPr>
            <p:cNvPr id="50" name="Rectangle 49"/>
            <p:cNvSpPr/>
            <p:nvPr/>
          </p:nvSpPr>
          <p:spPr>
            <a:xfrm>
              <a:off x="278296" y="1676055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78242" y="5452533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13353" y="3180099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2615" y="1657304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88717" y="4634947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25469" y="3985687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45270" y="3946263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793996" y="2440185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57061" y="1661658"/>
              <a:ext cx="1175657" cy="73997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3681" y="1615110"/>
            <a:ext cx="11477445" cy="4506451"/>
            <a:chOff x="423681" y="1615110"/>
            <a:chExt cx="11477445" cy="4506451"/>
          </a:xfrm>
        </p:grpSpPr>
        <p:grpSp>
          <p:nvGrpSpPr>
            <p:cNvPr id="29" name="Group 28"/>
            <p:cNvGrpSpPr/>
            <p:nvPr/>
          </p:nvGrpSpPr>
          <p:grpSpPr>
            <a:xfrm>
              <a:off x="423681" y="1615110"/>
              <a:ext cx="11477445" cy="4506451"/>
              <a:chOff x="423681" y="1615110"/>
              <a:chExt cx="11477445" cy="450645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23681" y="1615110"/>
                <a:ext cx="11477445" cy="4506451"/>
                <a:chOff x="406096" y="1561421"/>
                <a:chExt cx="11477445" cy="450645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06096" y="1561421"/>
                  <a:ext cx="11477445" cy="4506451"/>
                  <a:chOff x="398927" y="982369"/>
                  <a:chExt cx="11937650" cy="5290769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8927" y="1138037"/>
                    <a:ext cx="991662" cy="686963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62191" y="1053921"/>
                    <a:ext cx="1149166" cy="85519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282957" y="1040359"/>
                    <a:ext cx="1936966" cy="882321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91525" y="982369"/>
                    <a:ext cx="998294" cy="99829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14387" r="10701"/>
                  <a:stretch/>
                </p:blipFill>
                <p:spPr>
                  <a:xfrm>
                    <a:off x="6961422" y="1010841"/>
                    <a:ext cx="957281" cy="941353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r="48935"/>
                  <a:stretch/>
                </p:blipFill>
                <p:spPr>
                  <a:xfrm>
                    <a:off x="502041" y="3982658"/>
                    <a:ext cx="777764" cy="388214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5298" y="3719244"/>
                    <a:ext cx="915044" cy="915044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245835" y="3813191"/>
                    <a:ext cx="1266093" cy="727148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037421" y="3771566"/>
                    <a:ext cx="1021100" cy="810398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584014" y="3798449"/>
                    <a:ext cx="1176981" cy="756632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22811" r="23747"/>
                  <a:stretch/>
                </p:blipFill>
                <p:spPr>
                  <a:xfrm>
                    <a:off x="8286489" y="3771566"/>
                    <a:ext cx="866187" cy="810398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678169" y="3627950"/>
                    <a:ext cx="1097629" cy="109763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21511" r="21676"/>
                  <a:stretch/>
                </p:blipFill>
                <p:spPr>
                  <a:xfrm>
                    <a:off x="11301291" y="3738158"/>
                    <a:ext cx="830615" cy="877215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290304" y="1140333"/>
                    <a:ext cx="1084882" cy="68236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1002" y="2023721"/>
                    <a:ext cx="670904" cy="670904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985425" y="2155792"/>
                    <a:ext cx="2091471" cy="47131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18"/>
                  <a:srcRect l="10072" r="11225"/>
                  <a:stretch/>
                </p:blipFill>
                <p:spPr>
                  <a:xfrm>
                    <a:off x="9737288" y="2013152"/>
                    <a:ext cx="1063322" cy="75659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181711" y="1167593"/>
                    <a:ext cx="1154866" cy="627844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98927" y="1876206"/>
                    <a:ext cx="996216" cy="996217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55534" y="2045238"/>
                    <a:ext cx="998618" cy="656134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672625" y="2987195"/>
                    <a:ext cx="1485337" cy="585008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9950" y="3004624"/>
                    <a:ext cx="1753006" cy="411805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98927" y="4618732"/>
                    <a:ext cx="1413731" cy="66579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5"/>
                  <a:srcRect l="20405" r="21044"/>
                  <a:stretch/>
                </p:blipFill>
                <p:spPr>
                  <a:xfrm>
                    <a:off x="3714544" y="2045876"/>
                    <a:ext cx="872349" cy="65485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26"/>
                  <a:srcRect t="15109" b="14690"/>
                  <a:stretch/>
                </p:blipFill>
                <p:spPr>
                  <a:xfrm>
                    <a:off x="5247285" y="2013152"/>
                    <a:ext cx="1077749" cy="756595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69684" y="3044193"/>
                    <a:ext cx="1038853" cy="382884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110266" y="4749210"/>
                    <a:ext cx="756840" cy="576649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490164" y="4865226"/>
                    <a:ext cx="1060772" cy="34461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328077" y="4827547"/>
                    <a:ext cx="1005048" cy="419978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37077" y="5456916"/>
                    <a:ext cx="816221" cy="81622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420259" y="2836601"/>
                    <a:ext cx="444592" cy="7478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33"/>
                  <a:srcRect l="52138"/>
                  <a:stretch/>
                </p:blipFill>
                <p:spPr>
                  <a:xfrm>
                    <a:off x="9098219" y="4643322"/>
                    <a:ext cx="771529" cy="78842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644247" y="4681385"/>
                    <a:ext cx="715478" cy="712298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447476" y="5528670"/>
                    <a:ext cx="672922" cy="719438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63209" y="5320153"/>
                    <a:ext cx="927956" cy="92795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280896" y="5344685"/>
                    <a:ext cx="878890" cy="87889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128780" y="5696390"/>
                    <a:ext cx="1116268" cy="348835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13850" y="5676595"/>
                    <a:ext cx="1037788" cy="388426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0771972" y="2944977"/>
                    <a:ext cx="1473670" cy="518515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304614" y="2939472"/>
                    <a:ext cx="747112" cy="61704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63155" y="1820163"/>
                  <a:ext cx="1047782" cy="498179"/>
                </a:xfrm>
                <a:prstGeom prst="rect">
                  <a:avLst/>
                </a:prstGeom>
              </p:spPr>
            </p:pic>
          </p:grpSp>
          <p:pic>
            <p:nvPicPr>
              <p:cNvPr id="49" name="Picture 1" descr="cid:image001.png@01D7A4B8.B3F95A80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3675" y="3232970"/>
                <a:ext cx="509402" cy="687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3240684" y="5611046"/>
              <a:ext cx="1594235" cy="269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ANZ MDWG </a:t>
            </a:r>
            <a:r>
              <a:rPr lang="en-AU" b="1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3504"/>
          </a:xfrm>
        </p:spPr>
        <p:txBody>
          <a:bodyPr/>
          <a:lstStyle/>
          <a:p>
            <a:pPr marL="457200" indent="-457200" hangingPunct="0">
              <a:buFont typeface="+mj-lt"/>
              <a:buAutoNum type="arabicPeriod"/>
            </a:pPr>
            <a:r>
              <a:rPr lang="en-AU" dirty="0"/>
              <a:t>Any other business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en-AU" dirty="0" smtClean="0"/>
              <a:t>Next </a:t>
            </a:r>
            <a:r>
              <a:rPr lang="en-AU" dirty="0"/>
              <a:t>meeting location and date: </a:t>
            </a:r>
            <a:r>
              <a:rPr lang="en-AU" dirty="0" smtClean="0"/>
              <a:t>November 2022 (TBC) online or in person.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14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M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M_16_9" id="{325884B6-AB00-4B73-8B68-8B8B4E432820}" vid="{230E7DAC-45EF-423B-B86D-980C9F0545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6f4a2a-3c00-4a10-8254-c125036e376d">
      <Terms xmlns="http://schemas.microsoft.com/office/infopath/2007/PartnerControls"/>
    </lcf76f155ced4ddcb4097134ff3c332f>
    <TaxCatchAll xmlns="0859af4d-6755-4846-ac57-3a419529e0b3" xsi:nil="true"/>
  </documentManagement>
</p:properties>
</file>

<file path=customXml/itemProps1.xml><?xml version="1.0" encoding="utf-8"?>
<ds:datastoreItem xmlns:ds="http://schemas.openxmlformats.org/officeDocument/2006/customXml" ds:itemID="{3717D105-4B97-4E5E-ADCB-CDEB5DEEBBBB}"/>
</file>

<file path=customXml/itemProps2.xml><?xml version="1.0" encoding="utf-8"?>
<ds:datastoreItem xmlns:ds="http://schemas.openxmlformats.org/officeDocument/2006/customXml" ds:itemID="{ADEF8201-30D3-4533-900E-FACCDC8AE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678FC-3653-4A26-8AC8-2E40A2044CB4}">
  <ds:schemaRefs>
    <ds:schemaRef ds:uri="9546db70-b761-4d64-9420-ccaa470e71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beb2f1a-1674-45b6-9b62-b7eac1313c3e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ICSM_16_9</Template>
  <TotalTime>1023</TotalTime>
  <Words>160</Words>
  <Application>Microsoft Office PowerPoint</Application>
  <PresentationFormat>Widescreen</PresentationFormat>
  <Paragraphs>24</Paragraphs>
  <Slides>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ICSM_16_9</vt:lpstr>
      <vt:lpstr>ANZLIC/ICSM Metadata Working Group Meeting #10</vt:lpstr>
      <vt:lpstr>Agenda</vt:lpstr>
      <vt:lpstr>Welcome</vt:lpstr>
      <vt:lpstr>ANZ MDWG members</vt:lpstr>
      <vt:lpstr>ANZ MDWG Administration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Waterhouse Lesley</dc:creator>
  <cp:lastModifiedBy>Irina Bastrakova</cp:lastModifiedBy>
  <cp:revision>108</cp:revision>
  <dcterms:created xsi:type="dcterms:W3CDTF">2019-03-28T00:17:53Z</dcterms:created>
  <dcterms:modified xsi:type="dcterms:W3CDTF">2022-06-01T02:37:25Z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0x010100709EB9F764567A46B3E1772DDF56DF56</vt:lpwstr>
  </property>
</Properties>
</file>