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1" r:id="rId1"/>
  </p:sldMasterIdLst>
  <p:notesMasterIdLst>
    <p:notesMasterId r:id="rId20"/>
  </p:notesMasterIdLst>
  <p:sldIdLst>
    <p:sldId id="256" r:id="rId2"/>
    <p:sldId id="303" r:id="rId3"/>
    <p:sldId id="304" r:id="rId4"/>
    <p:sldId id="342" r:id="rId5"/>
    <p:sldId id="306" r:id="rId6"/>
    <p:sldId id="307" r:id="rId7"/>
    <p:sldId id="309" r:id="rId8"/>
    <p:sldId id="311" r:id="rId9"/>
    <p:sldId id="346" r:id="rId10"/>
    <p:sldId id="347" r:id="rId11"/>
    <p:sldId id="348" r:id="rId12"/>
    <p:sldId id="349" r:id="rId13"/>
    <p:sldId id="335" r:id="rId14"/>
    <p:sldId id="350" r:id="rId15"/>
    <p:sldId id="351" r:id="rId16"/>
    <p:sldId id="344" r:id="rId17"/>
    <p:sldId id="34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  <a:srgbClr val="A47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E51E-B881-4C61-99F5-90CFD22FB4EA}" type="datetimeFigureOut">
              <a:rPr lang="en-AU" smtClean="0"/>
              <a:t>25/02/2021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4C4A0-0722-414B-ACA9-455A666A36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92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FDD4DA-F901-43D5-A946-566CC8E8E163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indent="0"/>
            <a:endParaRPr lang="en-US" sz="281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08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A446-D3AD-43F9-BE40-9A6F1D06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293552"/>
            <a:ext cx="9391651" cy="87497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E63EC9-C7B5-4BD4-88AA-F078BF5E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776DC6-D818-4DFA-9B1A-93B4BE08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565588-7961-4FE3-A9B4-659253BB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8780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110D-AE6B-4984-A7F5-17F66A3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2F23-C0E9-4169-8BEF-C3D89B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39F7-9556-4B65-97F7-ED09E46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16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945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899" y="1825625"/>
            <a:ext cx="11752923" cy="467201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202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Page - AfriG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900" y="365125"/>
            <a:ext cx="9763126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899" y="1825625"/>
            <a:ext cx="11752923" cy="467201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61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2A651-EDE4-4556-B3F4-99CCE5B6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65125"/>
            <a:ext cx="976312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7EBE-F403-4D18-A8AC-EB666A4A8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2024" y="6551455"/>
            <a:ext cx="895208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D066-DDB8-4076-91DB-2DC5120116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C6B1-D46F-4046-8AE5-9051A28F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99" y="6551455"/>
            <a:ext cx="9763126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BAE8-62BE-4058-A09C-562246C49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448" y="6551455"/>
            <a:ext cx="521374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48" name="Graphic 47">
            <a:extLst>
              <a:ext uri="{FF2B5EF4-FFF2-40B4-BE49-F238E27FC236}">
                <a16:creationId xmlns:a16="http://schemas.microsoft.com/office/drawing/2014/main" id="{AE9CE83C-5C41-4286-9C18-5DBD560BDD8D}"/>
              </a:ext>
            </a:extLst>
          </p:cNvPr>
          <p:cNvGrpSpPr/>
          <p:nvPr/>
        </p:nvGrpSpPr>
        <p:grpSpPr>
          <a:xfrm>
            <a:off x="10319543" y="537499"/>
            <a:ext cx="1654493" cy="291969"/>
            <a:chOff x="10319543" y="537499"/>
            <a:chExt cx="1654493" cy="291969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069A30-1262-4981-9ED4-BEE2729C9BAD}"/>
                </a:ext>
              </a:extLst>
            </p:cNvPr>
            <p:cNvSpPr/>
            <p:nvPr/>
          </p:nvSpPr>
          <p:spPr>
            <a:xfrm>
              <a:off x="10324757" y="542713"/>
              <a:ext cx="278066" cy="278066"/>
            </a:xfrm>
            <a:custGeom>
              <a:avLst/>
              <a:gdLst>
                <a:gd name="connsiteX0" fmla="*/ 5214 w 278066"/>
                <a:gd name="connsiteY0" fmla="*/ 5214 h 278065"/>
                <a:gd name="connsiteX1" fmla="*/ 276328 w 278066"/>
                <a:gd name="connsiteY1" fmla="*/ 5214 h 278065"/>
                <a:gd name="connsiteX2" fmla="*/ 276328 w 278066"/>
                <a:gd name="connsiteY2" fmla="*/ 276328 h 278065"/>
                <a:gd name="connsiteX3" fmla="*/ 5214 w 278066"/>
                <a:gd name="connsiteY3" fmla="*/ 276328 h 2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66" h="278065">
                  <a:moveTo>
                    <a:pt x="5214" y="5214"/>
                  </a:moveTo>
                  <a:lnTo>
                    <a:pt x="276328" y="5214"/>
                  </a:lnTo>
                  <a:lnTo>
                    <a:pt x="276328" y="276328"/>
                  </a:lnTo>
                  <a:lnTo>
                    <a:pt x="5214" y="276328"/>
                  </a:lnTo>
                  <a:close/>
                </a:path>
              </a:pathLst>
            </a:custGeom>
            <a:solidFill>
              <a:srgbClr val="C095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D3855B-D39E-4125-9BA8-F17F60AE0BB1}"/>
                </a:ext>
              </a:extLst>
            </p:cNvPr>
            <p:cNvSpPr/>
            <p:nvPr/>
          </p:nvSpPr>
          <p:spPr>
            <a:xfrm>
              <a:off x="10420578" y="591374"/>
              <a:ext cx="83420" cy="90371"/>
            </a:xfrm>
            <a:custGeom>
              <a:avLst/>
              <a:gdLst>
                <a:gd name="connsiteX0" fmla="*/ 44949 w 83419"/>
                <a:gd name="connsiteY0" fmla="*/ 5214 h 90371"/>
                <a:gd name="connsiteX1" fmla="*/ 78317 w 83419"/>
                <a:gd name="connsiteY1" fmla="*/ 23983 h 90371"/>
                <a:gd name="connsiteX2" fmla="*/ 83183 w 83419"/>
                <a:gd name="connsiteY2" fmla="*/ 28154 h 90371"/>
                <a:gd name="connsiteX3" fmla="*/ 84574 w 83419"/>
                <a:gd name="connsiteY3" fmla="*/ 33020 h 90371"/>
                <a:gd name="connsiteX4" fmla="*/ 84574 w 83419"/>
                <a:gd name="connsiteY4" fmla="*/ 62912 h 90371"/>
                <a:gd name="connsiteX5" fmla="*/ 83879 w 83419"/>
                <a:gd name="connsiteY5" fmla="*/ 68474 h 90371"/>
                <a:gd name="connsiteX6" fmla="*/ 81793 w 83419"/>
                <a:gd name="connsiteY6" fmla="*/ 71254 h 90371"/>
                <a:gd name="connsiteX7" fmla="*/ 51206 w 83419"/>
                <a:gd name="connsiteY7" fmla="*/ 89329 h 90371"/>
                <a:gd name="connsiteX8" fmla="*/ 45645 w 83419"/>
                <a:gd name="connsiteY8" fmla="*/ 91414 h 90371"/>
                <a:gd name="connsiteX9" fmla="*/ 39388 w 83419"/>
                <a:gd name="connsiteY9" fmla="*/ 89329 h 90371"/>
                <a:gd name="connsiteX10" fmla="*/ 10191 w 83419"/>
                <a:gd name="connsiteY10" fmla="*/ 73340 h 90371"/>
                <a:gd name="connsiteX11" fmla="*/ 6715 w 83419"/>
                <a:gd name="connsiteY11" fmla="*/ 70559 h 90371"/>
                <a:gd name="connsiteX12" fmla="*/ 5325 w 83419"/>
                <a:gd name="connsiteY12" fmla="*/ 64998 h 90371"/>
                <a:gd name="connsiteX13" fmla="*/ 5325 w 83419"/>
                <a:gd name="connsiteY13" fmla="*/ 33020 h 90371"/>
                <a:gd name="connsiteX14" fmla="*/ 6715 w 83419"/>
                <a:gd name="connsiteY14" fmla="*/ 28849 h 90371"/>
                <a:gd name="connsiteX15" fmla="*/ 10886 w 83419"/>
                <a:gd name="connsiteY15" fmla="*/ 25373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9" h="90371">
                  <a:moveTo>
                    <a:pt x="44949" y="5214"/>
                  </a:moveTo>
                  <a:lnTo>
                    <a:pt x="78317" y="23983"/>
                  </a:lnTo>
                  <a:cubicBezTo>
                    <a:pt x="78317" y="23983"/>
                    <a:pt x="81793" y="25373"/>
                    <a:pt x="83183" y="28154"/>
                  </a:cubicBezTo>
                  <a:cubicBezTo>
                    <a:pt x="84574" y="30240"/>
                    <a:pt x="84574" y="33020"/>
                    <a:pt x="84574" y="33020"/>
                  </a:cubicBezTo>
                  <a:lnTo>
                    <a:pt x="84574" y="62912"/>
                  </a:lnTo>
                  <a:cubicBezTo>
                    <a:pt x="84574" y="62912"/>
                    <a:pt x="84574" y="66388"/>
                    <a:pt x="83879" y="68474"/>
                  </a:cubicBezTo>
                  <a:cubicBezTo>
                    <a:pt x="82488" y="70559"/>
                    <a:pt x="81793" y="71254"/>
                    <a:pt x="81793" y="71254"/>
                  </a:cubicBezTo>
                  <a:lnTo>
                    <a:pt x="51206" y="89329"/>
                  </a:lnTo>
                  <a:cubicBezTo>
                    <a:pt x="51206" y="89329"/>
                    <a:pt x="48425" y="91414"/>
                    <a:pt x="45645" y="91414"/>
                  </a:cubicBezTo>
                  <a:cubicBezTo>
                    <a:pt x="42864" y="91414"/>
                    <a:pt x="39388" y="89329"/>
                    <a:pt x="39388" y="89329"/>
                  </a:cubicBezTo>
                  <a:lnTo>
                    <a:pt x="10191" y="73340"/>
                  </a:lnTo>
                  <a:cubicBezTo>
                    <a:pt x="10191" y="73340"/>
                    <a:pt x="8801" y="72645"/>
                    <a:pt x="6715" y="70559"/>
                  </a:cubicBezTo>
                  <a:cubicBezTo>
                    <a:pt x="4630" y="68474"/>
                    <a:pt x="5325" y="64303"/>
                    <a:pt x="5325" y="64998"/>
                  </a:cubicBezTo>
                  <a:lnTo>
                    <a:pt x="5325" y="33020"/>
                  </a:lnTo>
                  <a:cubicBezTo>
                    <a:pt x="5325" y="33020"/>
                    <a:pt x="5325" y="30935"/>
                    <a:pt x="6715" y="28849"/>
                  </a:cubicBezTo>
                  <a:cubicBezTo>
                    <a:pt x="8801" y="26069"/>
                    <a:pt x="10886" y="25373"/>
                    <a:pt x="10886" y="253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E78217-478A-49A3-902B-B0E385CD43F3}"/>
                </a:ext>
              </a:extLst>
            </p:cNvPr>
            <p:cNvSpPr/>
            <p:nvPr/>
          </p:nvSpPr>
          <p:spPr>
            <a:xfrm>
              <a:off x="10378980" y="592765"/>
              <a:ext cx="62565" cy="20855"/>
            </a:xfrm>
            <a:custGeom>
              <a:avLst/>
              <a:gdLst>
                <a:gd name="connsiteX0" fmla="*/ 5214 w 62564"/>
                <a:gd name="connsiteY0" fmla="*/ 5214 h 20854"/>
                <a:gd name="connsiteX1" fmla="*/ 5214 w 62564"/>
                <a:gd name="connsiteY1" fmla="*/ 15641 h 20854"/>
                <a:gd name="connsiteX2" fmla="*/ 45533 w 62564"/>
                <a:gd name="connsiteY2" fmla="*/ 15641 h 20854"/>
                <a:gd name="connsiteX3" fmla="*/ 63608 w 62564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4" h="20854">
                  <a:moveTo>
                    <a:pt x="5214" y="5214"/>
                  </a:moveTo>
                  <a:lnTo>
                    <a:pt x="5214" y="15641"/>
                  </a:lnTo>
                  <a:lnTo>
                    <a:pt x="45533" y="15641"/>
                  </a:lnTo>
                  <a:lnTo>
                    <a:pt x="63608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CE68E8-E1E0-4AF4-93F4-3836C4C6F349}"/>
                </a:ext>
              </a:extLst>
            </p:cNvPr>
            <p:cNvSpPr/>
            <p:nvPr/>
          </p:nvSpPr>
          <p:spPr>
            <a:xfrm>
              <a:off x="10483950" y="592765"/>
              <a:ext cx="62565" cy="20855"/>
            </a:xfrm>
            <a:custGeom>
              <a:avLst/>
              <a:gdLst>
                <a:gd name="connsiteX0" fmla="*/ 62912 w 62564"/>
                <a:gd name="connsiteY0" fmla="*/ 5214 h 20854"/>
                <a:gd name="connsiteX1" fmla="*/ 5214 w 62564"/>
                <a:gd name="connsiteY1" fmla="*/ 5214 h 20854"/>
                <a:gd name="connsiteX2" fmla="*/ 23983 w 62564"/>
                <a:gd name="connsiteY2" fmla="*/ 15641 h 20854"/>
                <a:gd name="connsiteX3" fmla="*/ 62912 w 62564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4" h="20854">
                  <a:moveTo>
                    <a:pt x="62912" y="5214"/>
                  </a:moveTo>
                  <a:lnTo>
                    <a:pt x="5214" y="5214"/>
                  </a:lnTo>
                  <a:lnTo>
                    <a:pt x="23983" y="15641"/>
                  </a:lnTo>
                  <a:lnTo>
                    <a:pt x="62912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777E9E-188F-417F-8197-3EFCBBBF564E}"/>
                </a:ext>
              </a:extLst>
            </p:cNvPr>
            <p:cNvSpPr/>
            <p:nvPr/>
          </p:nvSpPr>
          <p:spPr>
            <a:xfrm>
              <a:off x="10511061" y="614315"/>
              <a:ext cx="41710" cy="20855"/>
            </a:xfrm>
            <a:custGeom>
              <a:avLst/>
              <a:gdLst>
                <a:gd name="connsiteX0" fmla="*/ 5214 w 41709"/>
                <a:gd name="connsiteY0" fmla="*/ 15641 h 20854"/>
                <a:gd name="connsiteX1" fmla="*/ 36496 w 41709"/>
                <a:gd name="connsiteY1" fmla="*/ 15641 h 20854"/>
                <a:gd name="connsiteX2" fmla="*/ 36496 w 41709"/>
                <a:gd name="connsiteY2" fmla="*/ 5214 h 20854"/>
                <a:gd name="connsiteX3" fmla="*/ 5214 w 41709"/>
                <a:gd name="connsiteY3" fmla="*/ 5214 h 20854"/>
                <a:gd name="connsiteX4" fmla="*/ 5214 w 41709"/>
                <a:gd name="connsiteY4" fmla="*/ 5909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9" h="20854">
                  <a:moveTo>
                    <a:pt x="5214" y="15641"/>
                  </a:moveTo>
                  <a:lnTo>
                    <a:pt x="36496" y="15641"/>
                  </a:lnTo>
                  <a:lnTo>
                    <a:pt x="36496" y="5214"/>
                  </a:lnTo>
                  <a:lnTo>
                    <a:pt x="5214" y="5214"/>
                  </a:lnTo>
                  <a:cubicBezTo>
                    <a:pt x="5214" y="5909"/>
                    <a:pt x="5214" y="5909"/>
                    <a:pt x="5214" y="59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6F0A57-A2CE-44CA-9547-3463563E456D}"/>
                </a:ext>
              </a:extLst>
            </p:cNvPr>
            <p:cNvSpPr/>
            <p:nvPr/>
          </p:nvSpPr>
          <p:spPr>
            <a:xfrm>
              <a:off x="10378980" y="614315"/>
              <a:ext cx="41710" cy="20855"/>
            </a:xfrm>
            <a:custGeom>
              <a:avLst/>
              <a:gdLst>
                <a:gd name="connsiteX0" fmla="*/ 36496 w 41709"/>
                <a:gd name="connsiteY0" fmla="*/ 5214 h 20854"/>
                <a:gd name="connsiteX1" fmla="*/ 5214 w 41709"/>
                <a:gd name="connsiteY1" fmla="*/ 5214 h 20854"/>
                <a:gd name="connsiteX2" fmla="*/ 5214 w 41709"/>
                <a:gd name="connsiteY2" fmla="*/ 15641 h 20854"/>
                <a:gd name="connsiteX3" fmla="*/ 36496 w 41709"/>
                <a:gd name="connsiteY3" fmla="*/ 15641 h 20854"/>
                <a:gd name="connsiteX4" fmla="*/ 36496 w 41709"/>
                <a:gd name="connsiteY4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9" h="20854">
                  <a:moveTo>
                    <a:pt x="36496" y="5214"/>
                  </a:moveTo>
                  <a:lnTo>
                    <a:pt x="5214" y="5214"/>
                  </a:lnTo>
                  <a:lnTo>
                    <a:pt x="5214" y="15641"/>
                  </a:lnTo>
                  <a:lnTo>
                    <a:pt x="36496" y="15641"/>
                  </a:lnTo>
                  <a:lnTo>
                    <a:pt x="36496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67ED4D-0A98-436D-A6F7-01A612D92076}"/>
                </a:ext>
              </a:extLst>
            </p:cNvPr>
            <p:cNvSpPr/>
            <p:nvPr/>
          </p:nvSpPr>
          <p:spPr>
            <a:xfrm>
              <a:off x="10511061" y="635170"/>
              <a:ext cx="34758" cy="20855"/>
            </a:xfrm>
            <a:custGeom>
              <a:avLst/>
              <a:gdLst>
                <a:gd name="connsiteX0" fmla="*/ 5214 w 34758"/>
                <a:gd name="connsiteY0" fmla="*/ 5214 h 20854"/>
                <a:gd name="connsiteX1" fmla="*/ 36496 w 34758"/>
                <a:gd name="connsiteY1" fmla="*/ 5214 h 20854"/>
                <a:gd name="connsiteX2" fmla="*/ 36496 w 34758"/>
                <a:gd name="connsiteY2" fmla="*/ 15641 h 20854"/>
                <a:gd name="connsiteX3" fmla="*/ 5214 w 34758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58" h="20854">
                  <a:moveTo>
                    <a:pt x="5214" y="5214"/>
                  </a:moveTo>
                  <a:lnTo>
                    <a:pt x="36496" y="5214"/>
                  </a:lnTo>
                  <a:lnTo>
                    <a:pt x="36496" y="15641"/>
                  </a:lnTo>
                  <a:lnTo>
                    <a:pt x="5214" y="15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7291081-6438-40B0-9621-57B23C264C9A}"/>
                </a:ext>
              </a:extLst>
            </p:cNvPr>
            <p:cNvSpPr/>
            <p:nvPr/>
          </p:nvSpPr>
          <p:spPr>
            <a:xfrm>
              <a:off x="10378980" y="635170"/>
              <a:ext cx="41710" cy="20855"/>
            </a:xfrm>
            <a:custGeom>
              <a:avLst/>
              <a:gdLst>
                <a:gd name="connsiteX0" fmla="*/ 5214 w 41709"/>
                <a:gd name="connsiteY0" fmla="*/ 5214 h 20854"/>
                <a:gd name="connsiteX1" fmla="*/ 36496 w 41709"/>
                <a:gd name="connsiteY1" fmla="*/ 5214 h 20854"/>
                <a:gd name="connsiteX2" fmla="*/ 36496 w 41709"/>
                <a:gd name="connsiteY2" fmla="*/ 15641 h 20854"/>
                <a:gd name="connsiteX3" fmla="*/ 5214 w 41709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09" h="20854">
                  <a:moveTo>
                    <a:pt x="5214" y="5214"/>
                  </a:moveTo>
                  <a:lnTo>
                    <a:pt x="36496" y="5214"/>
                  </a:lnTo>
                  <a:lnTo>
                    <a:pt x="36496" y="15641"/>
                  </a:lnTo>
                  <a:lnTo>
                    <a:pt x="5214" y="15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AD3455-C23F-4E7A-821A-F974A6F6FB97}"/>
                </a:ext>
              </a:extLst>
            </p:cNvPr>
            <p:cNvSpPr/>
            <p:nvPr/>
          </p:nvSpPr>
          <p:spPr>
            <a:xfrm>
              <a:off x="10502024" y="656720"/>
              <a:ext cx="48662" cy="20855"/>
            </a:xfrm>
            <a:custGeom>
              <a:avLst/>
              <a:gdLst>
                <a:gd name="connsiteX0" fmla="*/ 10080 w 48661"/>
                <a:gd name="connsiteY0" fmla="*/ 12861 h 20854"/>
                <a:gd name="connsiteX1" fmla="*/ 5214 w 48661"/>
                <a:gd name="connsiteY1" fmla="*/ 15641 h 20854"/>
                <a:gd name="connsiteX2" fmla="*/ 45533 w 48661"/>
                <a:gd name="connsiteY2" fmla="*/ 15641 h 20854"/>
                <a:gd name="connsiteX3" fmla="*/ 45533 w 48661"/>
                <a:gd name="connsiteY3" fmla="*/ 5214 h 20854"/>
                <a:gd name="connsiteX4" fmla="*/ 14251 w 48661"/>
                <a:gd name="connsiteY4" fmla="*/ 5214 h 20854"/>
                <a:gd name="connsiteX5" fmla="*/ 13556 w 48661"/>
                <a:gd name="connsiteY5" fmla="*/ 8690 h 20854"/>
                <a:gd name="connsiteX6" fmla="*/ 10080 w 48661"/>
                <a:gd name="connsiteY6" fmla="*/ 1286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61" h="20854">
                  <a:moveTo>
                    <a:pt x="10080" y="12861"/>
                  </a:moveTo>
                  <a:lnTo>
                    <a:pt x="5214" y="15641"/>
                  </a:lnTo>
                  <a:lnTo>
                    <a:pt x="45533" y="15641"/>
                  </a:lnTo>
                  <a:lnTo>
                    <a:pt x="45533" y="5214"/>
                  </a:lnTo>
                  <a:lnTo>
                    <a:pt x="14251" y="5214"/>
                  </a:lnTo>
                  <a:cubicBezTo>
                    <a:pt x="14251" y="6604"/>
                    <a:pt x="13556" y="7994"/>
                    <a:pt x="13556" y="8690"/>
                  </a:cubicBezTo>
                  <a:cubicBezTo>
                    <a:pt x="11470" y="11470"/>
                    <a:pt x="10080" y="12861"/>
                    <a:pt x="10080" y="1286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D59F0D8-4174-4F12-8FC6-0965D985F299}"/>
                </a:ext>
              </a:extLst>
            </p:cNvPr>
            <p:cNvSpPr/>
            <p:nvPr/>
          </p:nvSpPr>
          <p:spPr>
            <a:xfrm>
              <a:off x="10378980" y="656720"/>
              <a:ext cx="48662" cy="20855"/>
            </a:xfrm>
            <a:custGeom>
              <a:avLst/>
              <a:gdLst>
                <a:gd name="connsiteX0" fmla="*/ 38582 w 48661"/>
                <a:gd name="connsiteY0" fmla="*/ 11470 h 20854"/>
                <a:gd name="connsiteX1" fmla="*/ 36496 w 48661"/>
                <a:gd name="connsiteY1" fmla="*/ 5214 h 20854"/>
                <a:gd name="connsiteX2" fmla="*/ 5214 w 48661"/>
                <a:gd name="connsiteY2" fmla="*/ 5214 h 20854"/>
                <a:gd name="connsiteX3" fmla="*/ 5214 w 48661"/>
                <a:gd name="connsiteY3" fmla="*/ 15641 h 20854"/>
                <a:gd name="connsiteX4" fmla="*/ 44838 w 48661"/>
                <a:gd name="connsiteY4" fmla="*/ 15641 h 20854"/>
                <a:gd name="connsiteX5" fmla="*/ 42753 w 48661"/>
                <a:gd name="connsiteY5" fmla="*/ 14251 h 20854"/>
                <a:gd name="connsiteX6" fmla="*/ 38582 w 48661"/>
                <a:gd name="connsiteY6" fmla="*/ 11470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61" h="20854">
                  <a:moveTo>
                    <a:pt x="38582" y="11470"/>
                  </a:moveTo>
                  <a:cubicBezTo>
                    <a:pt x="37191" y="9385"/>
                    <a:pt x="36496" y="7299"/>
                    <a:pt x="36496" y="5214"/>
                  </a:cubicBezTo>
                  <a:lnTo>
                    <a:pt x="5214" y="5214"/>
                  </a:lnTo>
                  <a:lnTo>
                    <a:pt x="5214" y="15641"/>
                  </a:lnTo>
                  <a:lnTo>
                    <a:pt x="44838" y="15641"/>
                  </a:lnTo>
                  <a:lnTo>
                    <a:pt x="42753" y="14251"/>
                  </a:lnTo>
                  <a:cubicBezTo>
                    <a:pt x="42753" y="14946"/>
                    <a:pt x="40667" y="14251"/>
                    <a:pt x="3858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E60C0C5-DA92-437E-A453-F7AFF870EF38}"/>
                </a:ext>
              </a:extLst>
            </p:cNvPr>
            <p:cNvSpPr/>
            <p:nvPr/>
          </p:nvSpPr>
          <p:spPr>
            <a:xfrm>
              <a:off x="10465875" y="678270"/>
              <a:ext cx="83420" cy="20855"/>
            </a:xfrm>
            <a:custGeom>
              <a:avLst/>
              <a:gdLst>
                <a:gd name="connsiteX0" fmla="*/ 5214 w 83419"/>
                <a:gd name="connsiteY0" fmla="*/ 15641 h 20854"/>
                <a:gd name="connsiteX1" fmla="*/ 80987 w 83419"/>
                <a:gd name="connsiteY1" fmla="*/ 15641 h 20854"/>
                <a:gd name="connsiteX2" fmla="*/ 80987 w 83419"/>
                <a:gd name="connsiteY2" fmla="*/ 14251 h 20854"/>
                <a:gd name="connsiteX3" fmla="*/ 80987 w 83419"/>
                <a:gd name="connsiteY3" fmla="*/ 5214 h 20854"/>
                <a:gd name="connsiteX4" fmla="*/ 23288 w 83419"/>
                <a:gd name="connsiteY4" fmla="*/ 5214 h 20854"/>
                <a:gd name="connsiteX5" fmla="*/ 7299 w 83419"/>
                <a:gd name="connsiteY5" fmla="*/ 14946 h 20854"/>
                <a:gd name="connsiteX6" fmla="*/ 5214 w 83419"/>
                <a:gd name="connsiteY6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19" h="20854">
                  <a:moveTo>
                    <a:pt x="5214" y="15641"/>
                  </a:moveTo>
                  <a:lnTo>
                    <a:pt x="80987" y="15641"/>
                  </a:lnTo>
                  <a:lnTo>
                    <a:pt x="80987" y="14251"/>
                  </a:lnTo>
                  <a:lnTo>
                    <a:pt x="80987" y="5214"/>
                  </a:lnTo>
                  <a:lnTo>
                    <a:pt x="23288" y="5214"/>
                  </a:lnTo>
                  <a:lnTo>
                    <a:pt x="7299" y="14946"/>
                  </a:lnTo>
                  <a:cubicBezTo>
                    <a:pt x="7299" y="14946"/>
                    <a:pt x="6604" y="14946"/>
                    <a:pt x="5214" y="156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3C87F-85F8-4851-B2E8-2379A8C97B75}"/>
                </a:ext>
              </a:extLst>
            </p:cNvPr>
            <p:cNvSpPr/>
            <p:nvPr/>
          </p:nvSpPr>
          <p:spPr>
            <a:xfrm>
              <a:off x="10378980" y="678270"/>
              <a:ext cx="83420" cy="20855"/>
            </a:xfrm>
            <a:custGeom>
              <a:avLst/>
              <a:gdLst>
                <a:gd name="connsiteX0" fmla="*/ 62912 w 83419"/>
                <a:gd name="connsiteY0" fmla="*/ 5214 h 20854"/>
                <a:gd name="connsiteX1" fmla="*/ 5214 w 83419"/>
                <a:gd name="connsiteY1" fmla="*/ 5214 h 20854"/>
                <a:gd name="connsiteX2" fmla="*/ 5214 w 83419"/>
                <a:gd name="connsiteY2" fmla="*/ 14946 h 20854"/>
                <a:gd name="connsiteX3" fmla="*/ 5214 w 83419"/>
                <a:gd name="connsiteY3" fmla="*/ 16336 h 20854"/>
                <a:gd name="connsiteX4" fmla="*/ 80987 w 83419"/>
                <a:gd name="connsiteY4" fmla="*/ 16336 h 20854"/>
                <a:gd name="connsiteX5" fmla="*/ 78901 w 83419"/>
                <a:gd name="connsiteY5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19" h="20854">
                  <a:moveTo>
                    <a:pt x="62912" y="5214"/>
                  </a:moveTo>
                  <a:lnTo>
                    <a:pt x="5214" y="5214"/>
                  </a:lnTo>
                  <a:lnTo>
                    <a:pt x="5214" y="14946"/>
                  </a:lnTo>
                  <a:lnTo>
                    <a:pt x="5214" y="16336"/>
                  </a:lnTo>
                  <a:lnTo>
                    <a:pt x="80987" y="16336"/>
                  </a:lnTo>
                  <a:cubicBezTo>
                    <a:pt x="79596" y="15641"/>
                    <a:pt x="78901" y="15641"/>
                    <a:pt x="78901" y="156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FB4D491-25A6-48C5-8929-75160FAC81C4}"/>
                </a:ext>
              </a:extLst>
            </p:cNvPr>
            <p:cNvSpPr/>
            <p:nvPr/>
          </p:nvSpPr>
          <p:spPr>
            <a:xfrm>
              <a:off x="10465875" y="699820"/>
              <a:ext cx="83420" cy="20855"/>
            </a:xfrm>
            <a:custGeom>
              <a:avLst/>
              <a:gdLst>
                <a:gd name="connsiteX0" fmla="*/ 77511 w 83419"/>
                <a:gd name="connsiteY0" fmla="*/ 15641 h 20854"/>
                <a:gd name="connsiteX1" fmla="*/ 80292 w 83419"/>
                <a:gd name="connsiteY1" fmla="*/ 5214 h 20854"/>
                <a:gd name="connsiteX2" fmla="*/ 5214 w 83419"/>
                <a:gd name="connsiteY2" fmla="*/ 5214 h 20854"/>
                <a:gd name="connsiteX3" fmla="*/ 5214 w 83419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9" h="20854">
                  <a:moveTo>
                    <a:pt x="77511" y="15641"/>
                  </a:moveTo>
                  <a:cubicBezTo>
                    <a:pt x="78901" y="12165"/>
                    <a:pt x="79596" y="8690"/>
                    <a:pt x="80292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EF762CE-67C8-476C-82D7-655793D37C20}"/>
                </a:ext>
              </a:extLst>
            </p:cNvPr>
            <p:cNvSpPr/>
            <p:nvPr/>
          </p:nvSpPr>
          <p:spPr>
            <a:xfrm>
              <a:off x="10380370" y="699125"/>
              <a:ext cx="83420" cy="20855"/>
            </a:xfrm>
            <a:custGeom>
              <a:avLst/>
              <a:gdLst>
                <a:gd name="connsiteX0" fmla="*/ 5214 w 83419"/>
                <a:gd name="connsiteY0" fmla="*/ 5214 h 20854"/>
                <a:gd name="connsiteX1" fmla="*/ 7994 w 83419"/>
                <a:gd name="connsiteY1" fmla="*/ 15641 h 20854"/>
                <a:gd name="connsiteX2" fmla="*/ 80292 w 83419"/>
                <a:gd name="connsiteY2" fmla="*/ 15641 h 20854"/>
                <a:gd name="connsiteX3" fmla="*/ 80292 w 83419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9" h="20854">
                  <a:moveTo>
                    <a:pt x="5214" y="5214"/>
                  </a:moveTo>
                  <a:cubicBezTo>
                    <a:pt x="5909" y="8690"/>
                    <a:pt x="6604" y="12165"/>
                    <a:pt x="7994" y="15641"/>
                  </a:cubicBezTo>
                  <a:lnTo>
                    <a:pt x="80292" y="15641"/>
                  </a:lnTo>
                  <a:lnTo>
                    <a:pt x="80292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828DA7C-E6DC-465F-AC50-EA7918305970}"/>
                </a:ext>
              </a:extLst>
            </p:cNvPr>
            <p:cNvSpPr/>
            <p:nvPr/>
          </p:nvSpPr>
          <p:spPr>
            <a:xfrm>
              <a:off x="10388017" y="720675"/>
              <a:ext cx="76468" cy="20855"/>
            </a:xfrm>
            <a:custGeom>
              <a:avLst/>
              <a:gdLst>
                <a:gd name="connsiteX0" fmla="*/ 5214 w 76468"/>
                <a:gd name="connsiteY0" fmla="*/ 5214 h 20854"/>
                <a:gd name="connsiteX1" fmla="*/ 12165 w 76468"/>
                <a:gd name="connsiteY1" fmla="*/ 15641 h 20854"/>
                <a:gd name="connsiteX2" fmla="*/ 72645 w 76468"/>
                <a:gd name="connsiteY2" fmla="*/ 15641 h 20854"/>
                <a:gd name="connsiteX3" fmla="*/ 72645 w 76468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68" h="20854">
                  <a:moveTo>
                    <a:pt x="5214" y="5214"/>
                  </a:moveTo>
                  <a:cubicBezTo>
                    <a:pt x="7299" y="8690"/>
                    <a:pt x="9385" y="12165"/>
                    <a:pt x="12165" y="15641"/>
                  </a:cubicBezTo>
                  <a:lnTo>
                    <a:pt x="72645" y="15641"/>
                  </a:lnTo>
                  <a:lnTo>
                    <a:pt x="72645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EE45FA0-B329-4C33-B6BE-5A4BC1502DFC}"/>
                </a:ext>
              </a:extLst>
            </p:cNvPr>
            <p:cNvSpPr/>
            <p:nvPr/>
          </p:nvSpPr>
          <p:spPr>
            <a:xfrm>
              <a:off x="10465875" y="720675"/>
              <a:ext cx="76468" cy="20855"/>
            </a:xfrm>
            <a:custGeom>
              <a:avLst/>
              <a:gdLst>
                <a:gd name="connsiteX0" fmla="*/ 65693 w 76468"/>
                <a:gd name="connsiteY0" fmla="*/ 15641 h 20854"/>
                <a:gd name="connsiteX1" fmla="*/ 72645 w 76468"/>
                <a:gd name="connsiteY1" fmla="*/ 5214 h 20854"/>
                <a:gd name="connsiteX2" fmla="*/ 5214 w 76468"/>
                <a:gd name="connsiteY2" fmla="*/ 5214 h 20854"/>
                <a:gd name="connsiteX3" fmla="*/ 5214 w 76468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68" h="20854">
                  <a:moveTo>
                    <a:pt x="65693" y="15641"/>
                  </a:moveTo>
                  <a:cubicBezTo>
                    <a:pt x="68474" y="12165"/>
                    <a:pt x="70559" y="8690"/>
                    <a:pt x="72645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EC269D-5D92-40A5-BF9B-F5B77DE8929C}"/>
                </a:ext>
              </a:extLst>
            </p:cNvPr>
            <p:cNvSpPr/>
            <p:nvPr/>
          </p:nvSpPr>
          <p:spPr>
            <a:xfrm>
              <a:off x="10404006" y="742225"/>
              <a:ext cx="55613" cy="20855"/>
            </a:xfrm>
            <a:custGeom>
              <a:avLst/>
              <a:gdLst>
                <a:gd name="connsiteX0" fmla="*/ 5214 w 55613"/>
                <a:gd name="connsiteY0" fmla="*/ 5214 h 20854"/>
                <a:gd name="connsiteX1" fmla="*/ 17727 w 55613"/>
                <a:gd name="connsiteY1" fmla="*/ 15641 h 20854"/>
                <a:gd name="connsiteX2" fmla="*/ 55961 w 55613"/>
                <a:gd name="connsiteY2" fmla="*/ 15641 h 20854"/>
                <a:gd name="connsiteX3" fmla="*/ 55961 w 55613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3" h="20854">
                  <a:moveTo>
                    <a:pt x="5214" y="5214"/>
                  </a:moveTo>
                  <a:cubicBezTo>
                    <a:pt x="9385" y="8690"/>
                    <a:pt x="13556" y="12861"/>
                    <a:pt x="17727" y="15641"/>
                  </a:cubicBezTo>
                  <a:lnTo>
                    <a:pt x="55961" y="15641"/>
                  </a:lnTo>
                  <a:lnTo>
                    <a:pt x="55961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2727A9-3A3F-4522-8C13-12C235E20F88}"/>
                </a:ext>
              </a:extLst>
            </p:cNvPr>
            <p:cNvSpPr/>
            <p:nvPr/>
          </p:nvSpPr>
          <p:spPr>
            <a:xfrm>
              <a:off x="10465875" y="742225"/>
              <a:ext cx="55613" cy="20855"/>
            </a:xfrm>
            <a:custGeom>
              <a:avLst/>
              <a:gdLst>
                <a:gd name="connsiteX0" fmla="*/ 43448 w 55613"/>
                <a:gd name="connsiteY0" fmla="*/ 15641 h 20854"/>
                <a:gd name="connsiteX1" fmla="*/ 55961 w 55613"/>
                <a:gd name="connsiteY1" fmla="*/ 5214 h 20854"/>
                <a:gd name="connsiteX2" fmla="*/ 5214 w 55613"/>
                <a:gd name="connsiteY2" fmla="*/ 5214 h 20854"/>
                <a:gd name="connsiteX3" fmla="*/ 5214 w 55613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3" h="20854">
                  <a:moveTo>
                    <a:pt x="43448" y="15641"/>
                  </a:moveTo>
                  <a:cubicBezTo>
                    <a:pt x="48314" y="12165"/>
                    <a:pt x="52485" y="8690"/>
                    <a:pt x="55961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0B2139-2115-4A69-9BB0-9564CE21D722}"/>
                </a:ext>
              </a:extLst>
            </p:cNvPr>
            <p:cNvSpPr/>
            <p:nvPr/>
          </p:nvSpPr>
          <p:spPr>
            <a:xfrm>
              <a:off x="10433898" y="763080"/>
              <a:ext cx="27807" cy="20855"/>
            </a:xfrm>
            <a:custGeom>
              <a:avLst/>
              <a:gdLst>
                <a:gd name="connsiteX0" fmla="*/ 5214 w 27806"/>
                <a:gd name="connsiteY0" fmla="*/ 5214 h 20854"/>
                <a:gd name="connsiteX1" fmla="*/ 26069 w 27806"/>
                <a:gd name="connsiteY1" fmla="*/ 15641 h 20854"/>
                <a:gd name="connsiteX2" fmla="*/ 26069 w 27806"/>
                <a:gd name="connsiteY2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06" h="20854">
                  <a:moveTo>
                    <a:pt x="5214" y="5214"/>
                  </a:moveTo>
                  <a:cubicBezTo>
                    <a:pt x="11470" y="8690"/>
                    <a:pt x="18422" y="12861"/>
                    <a:pt x="26069" y="15641"/>
                  </a:cubicBezTo>
                  <a:lnTo>
                    <a:pt x="26069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52D452-F60B-46AF-97FF-60BF8742AEFE}"/>
                </a:ext>
              </a:extLst>
            </p:cNvPr>
            <p:cNvSpPr/>
            <p:nvPr/>
          </p:nvSpPr>
          <p:spPr>
            <a:xfrm>
              <a:off x="10465875" y="763080"/>
              <a:ext cx="27807" cy="20855"/>
            </a:xfrm>
            <a:custGeom>
              <a:avLst/>
              <a:gdLst>
                <a:gd name="connsiteX0" fmla="*/ 26069 w 27806"/>
                <a:gd name="connsiteY0" fmla="*/ 5214 h 20854"/>
                <a:gd name="connsiteX1" fmla="*/ 5214 w 27806"/>
                <a:gd name="connsiteY1" fmla="*/ 5214 h 20854"/>
                <a:gd name="connsiteX2" fmla="*/ 5214 w 27806"/>
                <a:gd name="connsiteY2" fmla="*/ 15641 h 20854"/>
                <a:gd name="connsiteX3" fmla="*/ 26069 w 27806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6" h="20854">
                  <a:moveTo>
                    <a:pt x="26069" y="5214"/>
                  </a:moveTo>
                  <a:lnTo>
                    <a:pt x="5214" y="5214"/>
                  </a:lnTo>
                  <a:lnTo>
                    <a:pt x="5214" y="15641"/>
                  </a:lnTo>
                  <a:cubicBezTo>
                    <a:pt x="12861" y="12861"/>
                    <a:pt x="19812" y="8690"/>
                    <a:pt x="26069" y="52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F439E5-D4B8-499B-AD5D-E0CE642B472C}"/>
                </a:ext>
              </a:extLst>
            </p:cNvPr>
            <p:cNvSpPr/>
            <p:nvPr/>
          </p:nvSpPr>
          <p:spPr>
            <a:xfrm>
              <a:off x="10606299" y="542713"/>
              <a:ext cx="1362524" cy="278066"/>
            </a:xfrm>
            <a:custGeom>
              <a:avLst/>
              <a:gdLst>
                <a:gd name="connsiteX0" fmla="*/ 5214 w 1362523"/>
                <a:gd name="connsiteY0" fmla="*/ 5214 h 278065"/>
                <a:gd name="connsiteX1" fmla="*/ 1360091 w 1362523"/>
                <a:gd name="connsiteY1" fmla="*/ 5214 h 278065"/>
                <a:gd name="connsiteX2" fmla="*/ 1360091 w 1362523"/>
                <a:gd name="connsiteY2" fmla="*/ 276328 h 278065"/>
                <a:gd name="connsiteX3" fmla="*/ 5214 w 1362523"/>
                <a:gd name="connsiteY3" fmla="*/ 276328 h 2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523" h="278065">
                  <a:moveTo>
                    <a:pt x="5214" y="5214"/>
                  </a:moveTo>
                  <a:lnTo>
                    <a:pt x="1360091" y="5214"/>
                  </a:lnTo>
                  <a:lnTo>
                    <a:pt x="1360091" y="276328"/>
                  </a:lnTo>
                  <a:lnTo>
                    <a:pt x="5214" y="276328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D7BFA5-232F-4C7C-82FC-2D2207929A3E}"/>
                </a:ext>
              </a:extLst>
            </p:cNvPr>
            <p:cNvSpPr/>
            <p:nvPr/>
          </p:nvSpPr>
          <p:spPr>
            <a:xfrm>
              <a:off x="10314329" y="532285"/>
              <a:ext cx="1661445" cy="298921"/>
            </a:xfrm>
            <a:custGeom>
              <a:avLst/>
              <a:gdLst>
                <a:gd name="connsiteX0" fmla="*/ 1652060 w 1661444"/>
                <a:gd name="connsiteY0" fmla="*/ 286755 h 298920"/>
                <a:gd name="connsiteX1" fmla="*/ 297183 w 1661444"/>
                <a:gd name="connsiteY1" fmla="*/ 286755 h 298920"/>
                <a:gd name="connsiteX2" fmla="*/ 297183 w 1661444"/>
                <a:gd name="connsiteY2" fmla="*/ 15641 h 298920"/>
                <a:gd name="connsiteX3" fmla="*/ 1652060 w 1661444"/>
                <a:gd name="connsiteY3" fmla="*/ 15641 h 298920"/>
                <a:gd name="connsiteX4" fmla="*/ 1652060 w 1661444"/>
                <a:gd name="connsiteY4" fmla="*/ 286755 h 298920"/>
                <a:gd name="connsiteX5" fmla="*/ 15641 w 1661444"/>
                <a:gd name="connsiteY5" fmla="*/ 15641 h 298920"/>
                <a:gd name="connsiteX6" fmla="*/ 286756 w 1661444"/>
                <a:gd name="connsiteY6" fmla="*/ 15641 h 298920"/>
                <a:gd name="connsiteX7" fmla="*/ 286756 w 1661444"/>
                <a:gd name="connsiteY7" fmla="*/ 286755 h 298920"/>
                <a:gd name="connsiteX8" fmla="*/ 15641 w 1661444"/>
                <a:gd name="connsiteY8" fmla="*/ 286755 h 298920"/>
                <a:gd name="connsiteX9" fmla="*/ 15641 w 1661444"/>
                <a:gd name="connsiteY9" fmla="*/ 15641 h 298920"/>
                <a:gd name="connsiteX10" fmla="*/ 5214 w 1661444"/>
                <a:gd name="connsiteY10" fmla="*/ 297183 h 298920"/>
                <a:gd name="connsiteX11" fmla="*/ 1662487 w 1661444"/>
                <a:gd name="connsiteY11" fmla="*/ 297183 h 298920"/>
                <a:gd name="connsiteX12" fmla="*/ 1662487 w 1661444"/>
                <a:gd name="connsiteY12" fmla="*/ 5214 h 298920"/>
                <a:gd name="connsiteX13" fmla="*/ 5214 w 1661444"/>
                <a:gd name="connsiteY13" fmla="*/ 5214 h 298920"/>
                <a:gd name="connsiteX14" fmla="*/ 5214 w 1661444"/>
                <a:gd name="connsiteY14" fmla="*/ 297183 h 2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1444" h="298920">
                  <a:moveTo>
                    <a:pt x="1652060" y="286755"/>
                  </a:moveTo>
                  <a:lnTo>
                    <a:pt x="297183" y="286755"/>
                  </a:lnTo>
                  <a:lnTo>
                    <a:pt x="297183" y="15641"/>
                  </a:lnTo>
                  <a:lnTo>
                    <a:pt x="1652060" y="15641"/>
                  </a:lnTo>
                  <a:lnTo>
                    <a:pt x="1652060" y="286755"/>
                  </a:lnTo>
                  <a:close/>
                  <a:moveTo>
                    <a:pt x="15641" y="15641"/>
                  </a:moveTo>
                  <a:lnTo>
                    <a:pt x="286756" y="15641"/>
                  </a:lnTo>
                  <a:lnTo>
                    <a:pt x="286756" y="286755"/>
                  </a:lnTo>
                  <a:lnTo>
                    <a:pt x="15641" y="286755"/>
                  </a:lnTo>
                  <a:lnTo>
                    <a:pt x="15641" y="15641"/>
                  </a:lnTo>
                  <a:close/>
                  <a:moveTo>
                    <a:pt x="5214" y="297183"/>
                  </a:moveTo>
                  <a:lnTo>
                    <a:pt x="1662487" y="297183"/>
                  </a:lnTo>
                  <a:lnTo>
                    <a:pt x="1662487" y="5214"/>
                  </a:lnTo>
                  <a:lnTo>
                    <a:pt x="5214" y="5214"/>
                  </a:lnTo>
                  <a:lnTo>
                    <a:pt x="5214" y="29718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1B36EF1-CECC-48DF-9B1C-B333AD7BFA2E}"/>
                </a:ext>
              </a:extLst>
            </p:cNvPr>
            <p:cNvSpPr/>
            <p:nvPr/>
          </p:nvSpPr>
          <p:spPr>
            <a:xfrm>
              <a:off x="11530868" y="649073"/>
              <a:ext cx="48662" cy="90371"/>
            </a:xfrm>
            <a:custGeom>
              <a:avLst/>
              <a:gdLst>
                <a:gd name="connsiteX0" fmla="*/ 43448 w 48661"/>
                <a:gd name="connsiteY0" fmla="*/ 17032 h 90371"/>
                <a:gd name="connsiteX1" fmla="*/ 28154 w 48661"/>
                <a:gd name="connsiteY1" fmla="*/ 26069 h 90371"/>
                <a:gd name="connsiteX2" fmla="*/ 18422 w 48661"/>
                <a:gd name="connsiteY2" fmla="*/ 39972 h 90371"/>
                <a:gd name="connsiteX3" fmla="*/ 18422 w 48661"/>
                <a:gd name="connsiteY3" fmla="*/ 83767 h 90371"/>
                <a:gd name="connsiteX4" fmla="*/ 18422 w 48661"/>
                <a:gd name="connsiteY4" fmla="*/ 88633 h 90371"/>
                <a:gd name="connsiteX5" fmla="*/ 13556 w 48661"/>
                <a:gd name="connsiteY5" fmla="*/ 88633 h 90371"/>
                <a:gd name="connsiteX6" fmla="*/ 10080 w 48661"/>
                <a:gd name="connsiteY6" fmla="*/ 88633 h 90371"/>
                <a:gd name="connsiteX7" fmla="*/ 5214 w 48661"/>
                <a:gd name="connsiteY7" fmla="*/ 83767 h 90371"/>
                <a:gd name="connsiteX8" fmla="*/ 5214 w 48661"/>
                <a:gd name="connsiteY8" fmla="*/ 10080 h 90371"/>
                <a:gd name="connsiteX9" fmla="*/ 5214 w 48661"/>
                <a:gd name="connsiteY9" fmla="*/ 5214 h 90371"/>
                <a:gd name="connsiteX10" fmla="*/ 10080 w 48661"/>
                <a:gd name="connsiteY10" fmla="*/ 5214 h 90371"/>
                <a:gd name="connsiteX11" fmla="*/ 13556 w 48661"/>
                <a:gd name="connsiteY11" fmla="*/ 5214 h 90371"/>
                <a:gd name="connsiteX12" fmla="*/ 18422 w 48661"/>
                <a:gd name="connsiteY12" fmla="*/ 10080 h 90371"/>
                <a:gd name="connsiteX13" fmla="*/ 18422 w 48661"/>
                <a:gd name="connsiteY13" fmla="*/ 23983 h 90371"/>
                <a:gd name="connsiteX14" fmla="*/ 19812 w 48661"/>
                <a:gd name="connsiteY14" fmla="*/ 21898 h 90371"/>
                <a:gd name="connsiteX15" fmla="*/ 44143 w 48661"/>
                <a:gd name="connsiteY15" fmla="*/ 5214 h 90371"/>
                <a:gd name="connsiteX16" fmla="*/ 44838 w 48661"/>
                <a:gd name="connsiteY16" fmla="*/ 5214 h 90371"/>
                <a:gd name="connsiteX17" fmla="*/ 48314 w 48661"/>
                <a:gd name="connsiteY17" fmla="*/ 6604 h 90371"/>
                <a:gd name="connsiteX18" fmla="*/ 49704 w 48661"/>
                <a:gd name="connsiteY18" fmla="*/ 10080 h 90371"/>
                <a:gd name="connsiteX19" fmla="*/ 49704 w 48661"/>
                <a:gd name="connsiteY19" fmla="*/ 17032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61" h="90371">
                  <a:moveTo>
                    <a:pt x="43448" y="17032"/>
                  </a:moveTo>
                  <a:cubicBezTo>
                    <a:pt x="37191" y="17032"/>
                    <a:pt x="30240" y="23288"/>
                    <a:pt x="28154" y="26069"/>
                  </a:cubicBezTo>
                  <a:cubicBezTo>
                    <a:pt x="25373" y="29544"/>
                    <a:pt x="18422" y="39972"/>
                    <a:pt x="18422" y="39972"/>
                  </a:cubicBezTo>
                  <a:lnTo>
                    <a:pt x="18422" y="83767"/>
                  </a:lnTo>
                  <a:cubicBezTo>
                    <a:pt x="18422" y="85158"/>
                    <a:pt x="18422" y="88633"/>
                    <a:pt x="18422" y="88633"/>
                  </a:cubicBezTo>
                  <a:cubicBezTo>
                    <a:pt x="18422" y="88633"/>
                    <a:pt x="14946" y="88633"/>
                    <a:pt x="13556" y="88633"/>
                  </a:cubicBezTo>
                  <a:lnTo>
                    <a:pt x="10080" y="88633"/>
                  </a:lnTo>
                  <a:cubicBezTo>
                    <a:pt x="7299" y="88633"/>
                    <a:pt x="5214" y="86548"/>
                    <a:pt x="5214" y="83767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cubicBezTo>
                    <a:pt x="5214" y="5214"/>
                    <a:pt x="8690" y="5214"/>
                    <a:pt x="10080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3983"/>
                  </a:lnTo>
                  <a:lnTo>
                    <a:pt x="19812" y="21898"/>
                  </a:lnTo>
                  <a:cubicBezTo>
                    <a:pt x="26069" y="12165"/>
                    <a:pt x="33716" y="5214"/>
                    <a:pt x="44143" y="5214"/>
                  </a:cubicBezTo>
                  <a:lnTo>
                    <a:pt x="44838" y="5214"/>
                  </a:lnTo>
                  <a:cubicBezTo>
                    <a:pt x="46228" y="5214"/>
                    <a:pt x="47619" y="5909"/>
                    <a:pt x="48314" y="6604"/>
                  </a:cubicBezTo>
                  <a:cubicBezTo>
                    <a:pt x="49009" y="7299"/>
                    <a:pt x="49704" y="8690"/>
                    <a:pt x="49704" y="10080"/>
                  </a:cubicBezTo>
                  <a:lnTo>
                    <a:pt x="49704" y="170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48C5E6-CB67-412C-BBB9-85B5EA901814}"/>
                </a:ext>
              </a:extLst>
            </p:cNvPr>
            <p:cNvSpPr/>
            <p:nvPr/>
          </p:nvSpPr>
          <p:spPr>
            <a:xfrm>
              <a:off x="11133929" y="618486"/>
              <a:ext cx="90371" cy="125130"/>
            </a:xfrm>
            <a:custGeom>
              <a:avLst/>
              <a:gdLst>
                <a:gd name="connsiteX0" fmla="*/ 88634 w 90371"/>
                <a:gd name="connsiteY0" fmla="*/ 80291 h 125129"/>
                <a:gd name="connsiteX1" fmla="*/ 46924 w 90371"/>
                <a:gd name="connsiteY1" fmla="*/ 120611 h 125129"/>
                <a:gd name="connsiteX2" fmla="*/ 5214 w 90371"/>
                <a:gd name="connsiteY2" fmla="*/ 80291 h 125129"/>
                <a:gd name="connsiteX3" fmla="*/ 5214 w 90371"/>
                <a:gd name="connsiteY3" fmla="*/ 10080 h 125129"/>
                <a:gd name="connsiteX4" fmla="*/ 10080 w 90371"/>
                <a:gd name="connsiteY4" fmla="*/ 5214 h 125129"/>
                <a:gd name="connsiteX5" fmla="*/ 14946 w 90371"/>
                <a:gd name="connsiteY5" fmla="*/ 5214 h 125129"/>
                <a:gd name="connsiteX6" fmla="*/ 19812 w 90371"/>
                <a:gd name="connsiteY6" fmla="*/ 5214 h 125129"/>
                <a:gd name="connsiteX7" fmla="*/ 19812 w 90371"/>
                <a:gd name="connsiteY7" fmla="*/ 10080 h 125129"/>
                <a:gd name="connsiteX8" fmla="*/ 19812 w 90371"/>
                <a:gd name="connsiteY8" fmla="*/ 80291 h 125129"/>
                <a:gd name="connsiteX9" fmla="*/ 46924 w 90371"/>
                <a:gd name="connsiteY9" fmla="*/ 108098 h 125129"/>
                <a:gd name="connsiteX10" fmla="*/ 74730 w 90371"/>
                <a:gd name="connsiteY10" fmla="*/ 80291 h 125129"/>
                <a:gd name="connsiteX11" fmla="*/ 74730 w 90371"/>
                <a:gd name="connsiteY11" fmla="*/ 10080 h 125129"/>
                <a:gd name="connsiteX12" fmla="*/ 79596 w 90371"/>
                <a:gd name="connsiteY12" fmla="*/ 5214 h 125129"/>
                <a:gd name="connsiteX13" fmla="*/ 89329 w 90371"/>
                <a:gd name="connsiteY13" fmla="*/ 5214 h 125129"/>
                <a:gd name="connsiteX14" fmla="*/ 89329 w 90371"/>
                <a:gd name="connsiteY14" fmla="*/ 10080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71" h="125129">
                  <a:moveTo>
                    <a:pt x="88634" y="80291"/>
                  </a:moveTo>
                  <a:cubicBezTo>
                    <a:pt x="88634" y="106708"/>
                    <a:pt x="71950" y="120611"/>
                    <a:pt x="46924" y="120611"/>
                  </a:cubicBezTo>
                  <a:cubicBezTo>
                    <a:pt x="20507" y="120611"/>
                    <a:pt x="5214" y="106013"/>
                    <a:pt x="5214" y="80291"/>
                  </a:cubicBezTo>
                  <a:lnTo>
                    <a:pt x="5214" y="10080"/>
                  </a:lnTo>
                  <a:cubicBezTo>
                    <a:pt x="5214" y="7299"/>
                    <a:pt x="7299" y="5214"/>
                    <a:pt x="10080" y="5214"/>
                  </a:cubicBezTo>
                  <a:lnTo>
                    <a:pt x="14946" y="5214"/>
                  </a:lnTo>
                  <a:cubicBezTo>
                    <a:pt x="16336" y="5214"/>
                    <a:pt x="19812" y="5214"/>
                    <a:pt x="19812" y="5214"/>
                  </a:cubicBezTo>
                  <a:cubicBezTo>
                    <a:pt x="19812" y="5214"/>
                    <a:pt x="19812" y="8690"/>
                    <a:pt x="19812" y="10080"/>
                  </a:cubicBezTo>
                  <a:lnTo>
                    <a:pt x="19812" y="80291"/>
                  </a:lnTo>
                  <a:cubicBezTo>
                    <a:pt x="19812" y="100451"/>
                    <a:pt x="31630" y="108098"/>
                    <a:pt x="46924" y="108098"/>
                  </a:cubicBezTo>
                  <a:cubicBezTo>
                    <a:pt x="62217" y="108098"/>
                    <a:pt x="74730" y="100451"/>
                    <a:pt x="74730" y="80291"/>
                  </a:cubicBezTo>
                  <a:lnTo>
                    <a:pt x="74730" y="10080"/>
                  </a:lnTo>
                  <a:cubicBezTo>
                    <a:pt x="74730" y="7299"/>
                    <a:pt x="76816" y="5214"/>
                    <a:pt x="79596" y="5214"/>
                  </a:cubicBezTo>
                  <a:lnTo>
                    <a:pt x="89329" y="5214"/>
                  </a:lnTo>
                  <a:lnTo>
                    <a:pt x="89329" y="1008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E0339E-6C75-4838-BBDB-57763A5950E5}"/>
                </a:ext>
              </a:extLst>
            </p:cNvPr>
            <p:cNvSpPr/>
            <p:nvPr/>
          </p:nvSpPr>
          <p:spPr>
            <a:xfrm>
              <a:off x="11367504" y="649073"/>
              <a:ext cx="69517" cy="90371"/>
            </a:xfrm>
            <a:custGeom>
              <a:avLst/>
              <a:gdLst>
                <a:gd name="connsiteX0" fmla="*/ 68474 w 69516"/>
                <a:gd name="connsiteY0" fmla="*/ 26764 h 90371"/>
                <a:gd name="connsiteX1" fmla="*/ 43448 w 69516"/>
                <a:gd name="connsiteY1" fmla="*/ 88633 h 90371"/>
                <a:gd name="connsiteX2" fmla="*/ 28849 w 69516"/>
                <a:gd name="connsiteY2" fmla="*/ 88633 h 90371"/>
                <a:gd name="connsiteX3" fmla="*/ 5214 w 69516"/>
                <a:gd name="connsiteY3" fmla="*/ 26764 h 90371"/>
                <a:gd name="connsiteX4" fmla="*/ 5214 w 69516"/>
                <a:gd name="connsiteY4" fmla="*/ 10080 h 90371"/>
                <a:gd name="connsiteX5" fmla="*/ 10080 w 69516"/>
                <a:gd name="connsiteY5" fmla="*/ 5214 h 90371"/>
                <a:gd name="connsiteX6" fmla="*/ 13556 w 69516"/>
                <a:gd name="connsiteY6" fmla="*/ 5214 h 90371"/>
                <a:gd name="connsiteX7" fmla="*/ 18422 w 69516"/>
                <a:gd name="connsiteY7" fmla="*/ 5214 h 90371"/>
                <a:gd name="connsiteX8" fmla="*/ 18422 w 69516"/>
                <a:gd name="connsiteY8" fmla="*/ 10080 h 90371"/>
                <a:gd name="connsiteX9" fmla="*/ 18422 w 69516"/>
                <a:gd name="connsiteY9" fmla="*/ 26764 h 90371"/>
                <a:gd name="connsiteX10" fmla="*/ 37191 w 69516"/>
                <a:gd name="connsiteY10" fmla="*/ 78901 h 90371"/>
                <a:gd name="connsiteX11" fmla="*/ 55961 w 69516"/>
                <a:gd name="connsiteY11" fmla="*/ 26764 h 90371"/>
                <a:gd name="connsiteX12" fmla="*/ 55961 w 69516"/>
                <a:gd name="connsiteY12" fmla="*/ 10080 h 90371"/>
                <a:gd name="connsiteX13" fmla="*/ 60827 w 69516"/>
                <a:gd name="connsiteY13" fmla="*/ 5214 h 90371"/>
                <a:gd name="connsiteX14" fmla="*/ 64303 w 69516"/>
                <a:gd name="connsiteY14" fmla="*/ 5214 h 90371"/>
                <a:gd name="connsiteX15" fmla="*/ 69169 w 69516"/>
                <a:gd name="connsiteY15" fmla="*/ 5214 h 90371"/>
                <a:gd name="connsiteX16" fmla="*/ 69169 w 69516"/>
                <a:gd name="connsiteY16" fmla="*/ 1008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16" h="90371">
                  <a:moveTo>
                    <a:pt x="68474" y="26764"/>
                  </a:moveTo>
                  <a:cubicBezTo>
                    <a:pt x="68474" y="55266"/>
                    <a:pt x="51790" y="81682"/>
                    <a:pt x="43448" y="88633"/>
                  </a:cubicBezTo>
                  <a:lnTo>
                    <a:pt x="28849" y="88633"/>
                  </a:lnTo>
                  <a:cubicBezTo>
                    <a:pt x="20507" y="81682"/>
                    <a:pt x="5214" y="55266"/>
                    <a:pt x="5214" y="26764"/>
                  </a:cubicBezTo>
                  <a:lnTo>
                    <a:pt x="5214" y="10080"/>
                  </a:lnTo>
                  <a:cubicBezTo>
                    <a:pt x="5214" y="7299"/>
                    <a:pt x="6604" y="5214"/>
                    <a:pt x="10080" y="5214"/>
                  </a:cubicBezTo>
                  <a:lnTo>
                    <a:pt x="13556" y="5214"/>
                  </a:lnTo>
                  <a:cubicBezTo>
                    <a:pt x="15641" y="5214"/>
                    <a:pt x="18422" y="5214"/>
                    <a:pt x="18422" y="5214"/>
                  </a:cubicBezTo>
                  <a:cubicBezTo>
                    <a:pt x="18422" y="5214"/>
                    <a:pt x="18422" y="8690"/>
                    <a:pt x="18422" y="10080"/>
                  </a:cubicBezTo>
                  <a:lnTo>
                    <a:pt x="18422" y="26764"/>
                  </a:lnTo>
                  <a:cubicBezTo>
                    <a:pt x="18422" y="50399"/>
                    <a:pt x="28154" y="70559"/>
                    <a:pt x="37191" y="78901"/>
                  </a:cubicBezTo>
                  <a:cubicBezTo>
                    <a:pt x="46228" y="69864"/>
                    <a:pt x="55961" y="50399"/>
                    <a:pt x="55961" y="26764"/>
                  </a:cubicBezTo>
                  <a:lnTo>
                    <a:pt x="55961" y="10080"/>
                  </a:lnTo>
                  <a:cubicBezTo>
                    <a:pt x="55961" y="7299"/>
                    <a:pt x="58046" y="5214"/>
                    <a:pt x="60827" y="5214"/>
                  </a:cubicBezTo>
                  <a:lnTo>
                    <a:pt x="64303" y="5214"/>
                  </a:lnTo>
                  <a:cubicBezTo>
                    <a:pt x="66388" y="5214"/>
                    <a:pt x="69169" y="5214"/>
                    <a:pt x="69169" y="5214"/>
                  </a:cubicBezTo>
                  <a:lnTo>
                    <a:pt x="69169" y="1008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5F9453A-5DA3-48E6-B14C-2B99B3D7849E}"/>
                </a:ext>
              </a:extLst>
            </p:cNvPr>
            <p:cNvSpPr/>
            <p:nvPr/>
          </p:nvSpPr>
          <p:spPr>
            <a:xfrm>
              <a:off x="11447448" y="647683"/>
              <a:ext cx="69517" cy="90371"/>
            </a:xfrm>
            <a:custGeom>
              <a:avLst/>
              <a:gdLst>
                <a:gd name="connsiteX0" fmla="*/ 5214 w 69516"/>
                <a:gd name="connsiteY0" fmla="*/ 58046 h 90371"/>
                <a:gd name="connsiteX1" fmla="*/ 5214 w 69516"/>
                <a:gd name="connsiteY1" fmla="*/ 41362 h 90371"/>
                <a:gd name="connsiteX2" fmla="*/ 40667 w 69516"/>
                <a:gd name="connsiteY2" fmla="*/ 5214 h 90371"/>
                <a:gd name="connsiteX3" fmla="*/ 69169 w 69516"/>
                <a:gd name="connsiteY3" fmla="*/ 28849 h 90371"/>
                <a:gd name="connsiteX4" fmla="*/ 42753 w 69516"/>
                <a:gd name="connsiteY4" fmla="*/ 52485 h 90371"/>
                <a:gd name="connsiteX5" fmla="*/ 17727 w 69516"/>
                <a:gd name="connsiteY5" fmla="*/ 52485 h 90371"/>
                <a:gd name="connsiteX6" fmla="*/ 17727 w 69516"/>
                <a:gd name="connsiteY6" fmla="*/ 57351 h 90371"/>
                <a:gd name="connsiteX7" fmla="*/ 39972 w 69516"/>
                <a:gd name="connsiteY7" fmla="*/ 78901 h 90371"/>
                <a:gd name="connsiteX8" fmla="*/ 63608 w 69516"/>
                <a:gd name="connsiteY8" fmla="*/ 73340 h 90371"/>
                <a:gd name="connsiteX9" fmla="*/ 63608 w 69516"/>
                <a:gd name="connsiteY9" fmla="*/ 77511 h 90371"/>
                <a:gd name="connsiteX10" fmla="*/ 63608 w 69516"/>
                <a:gd name="connsiteY10" fmla="*/ 80987 h 90371"/>
                <a:gd name="connsiteX11" fmla="*/ 60827 w 69516"/>
                <a:gd name="connsiteY11" fmla="*/ 86548 h 90371"/>
                <a:gd name="connsiteX12" fmla="*/ 39972 w 69516"/>
                <a:gd name="connsiteY12" fmla="*/ 90719 h 90371"/>
                <a:gd name="connsiteX13" fmla="*/ 5214 w 69516"/>
                <a:gd name="connsiteY13" fmla="*/ 58046 h 90371"/>
                <a:gd name="connsiteX14" fmla="*/ 39972 w 69516"/>
                <a:gd name="connsiteY14" fmla="*/ 42753 h 90371"/>
                <a:gd name="connsiteX15" fmla="*/ 56656 w 69516"/>
                <a:gd name="connsiteY15" fmla="*/ 29544 h 90371"/>
                <a:gd name="connsiteX16" fmla="*/ 41362 w 69516"/>
                <a:gd name="connsiteY16" fmla="*/ 17727 h 90371"/>
                <a:gd name="connsiteX17" fmla="*/ 19117 w 69516"/>
                <a:gd name="connsiteY17" fmla="*/ 41362 h 90371"/>
                <a:gd name="connsiteX18" fmla="*/ 19117 w 69516"/>
                <a:gd name="connsiteY18" fmla="*/ 42753 h 90371"/>
                <a:gd name="connsiteX19" fmla="*/ 39972 w 69516"/>
                <a:gd name="connsiteY19" fmla="*/ 42753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516" h="90371">
                  <a:moveTo>
                    <a:pt x="5214" y="58046"/>
                  </a:moveTo>
                  <a:lnTo>
                    <a:pt x="5214" y="41362"/>
                  </a:lnTo>
                  <a:cubicBezTo>
                    <a:pt x="5214" y="18422"/>
                    <a:pt x="20507" y="5214"/>
                    <a:pt x="40667" y="5214"/>
                  </a:cubicBezTo>
                  <a:cubicBezTo>
                    <a:pt x="57351" y="5214"/>
                    <a:pt x="69169" y="12165"/>
                    <a:pt x="69169" y="28849"/>
                  </a:cubicBezTo>
                  <a:cubicBezTo>
                    <a:pt x="69169" y="43448"/>
                    <a:pt x="59437" y="52485"/>
                    <a:pt x="42753" y="52485"/>
                  </a:cubicBezTo>
                  <a:lnTo>
                    <a:pt x="17727" y="52485"/>
                  </a:lnTo>
                  <a:lnTo>
                    <a:pt x="17727" y="57351"/>
                  </a:lnTo>
                  <a:cubicBezTo>
                    <a:pt x="17727" y="72645"/>
                    <a:pt x="27459" y="78901"/>
                    <a:pt x="39972" y="78901"/>
                  </a:cubicBezTo>
                  <a:cubicBezTo>
                    <a:pt x="49704" y="78901"/>
                    <a:pt x="63608" y="73340"/>
                    <a:pt x="63608" y="73340"/>
                  </a:cubicBezTo>
                  <a:cubicBezTo>
                    <a:pt x="63608" y="73340"/>
                    <a:pt x="63608" y="76120"/>
                    <a:pt x="63608" y="77511"/>
                  </a:cubicBezTo>
                  <a:lnTo>
                    <a:pt x="63608" y="80987"/>
                  </a:lnTo>
                  <a:cubicBezTo>
                    <a:pt x="63608" y="83767"/>
                    <a:pt x="63608" y="85158"/>
                    <a:pt x="60827" y="86548"/>
                  </a:cubicBezTo>
                  <a:cubicBezTo>
                    <a:pt x="59437" y="87243"/>
                    <a:pt x="49704" y="90719"/>
                    <a:pt x="39972" y="90719"/>
                  </a:cubicBezTo>
                  <a:cubicBezTo>
                    <a:pt x="20507" y="91414"/>
                    <a:pt x="5214" y="81682"/>
                    <a:pt x="5214" y="58046"/>
                  </a:cubicBezTo>
                  <a:moveTo>
                    <a:pt x="39972" y="42753"/>
                  </a:moveTo>
                  <a:cubicBezTo>
                    <a:pt x="53180" y="42753"/>
                    <a:pt x="56656" y="37886"/>
                    <a:pt x="56656" y="29544"/>
                  </a:cubicBezTo>
                  <a:cubicBezTo>
                    <a:pt x="56656" y="20507"/>
                    <a:pt x="50399" y="17727"/>
                    <a:pt x="41362" y="17727"/>
                  </a:cubicBezTo>
                  <a:cubicBezTo>
                    <a:pt x="26764" y="17727"/>
                    <a:pt x="19117" y="24678"/>
                    <a:pt x="19117" y="41362"/>
                  </a:cubicBezTo>
                  <a:lnTo>
                    <a:pt x="19117" y="42753"/>
                  </a:lnTo>
                  <a:lnTo>
                    <a:pt x="39972" y="427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EA0A1A-EC68-4DD5-A26C-B1674A7BF844}"/>
                </a:ext>
              </a:extLst>
            </p:cNvPr>
            <p:cNvSpPr/>
            <p:nvPr/>
          </p:nvSpPr>
          <p:spPr>
            <a:xfrm>
              <a:off x="11584396" y="648378"/>
              <a:ext cx="69517" cy="90371"/>
            </a:xfrm>
            <a:custGeom>
              <a:avLst/>
              <a:gdLst>
                <a:gd name="connsiteX0" fmla="*/ 19117 w 69516"/>
                <a:gd name="connsiteY0" fmla="*/ 28849 h 90371"/>
                <a:gd name="connsiteX1" fmla="*/ 30935 w 69516"/>
                <a:gd name="connsiteY1" fmla="*/ 39277 h 90371"/>
                <a:gd name="connsiteX2" fmla="*/ 41362 w 69516"/>
                <a:gd name="connsiteY2" fmla="*/ 42057 h 90371"/>
                <a:gd name="connsiteX3" fmla="*/ 64303 w 69516"/>
                <a:gd name="connsiteY3" fmla="*/ 66388 h 90371"/>
                <a:gd name="connsiteX4" fmla="*/ 30935 w 69516"/>
                <a:gd name="connsiteY4" fmla="*/ 91414 h 90371"/>
                <a:gd name="connsiteX5" fmla="*/ 10080 w 69516"/>
                <a:gd name="connsiteY5" fmla="*/ 89329 h 90371"/>
                <a:gd name="connsiteX6" fmla="*/ 6604 w 69516"/>
                <a:gd name="connsiteY6" fmla="*/ 87938 h 90371"/>
                <a:gd name="connsiteX7" fmla="*/ 6604 w 69516"/>
                <a:gd name="connsiteY7" fmla="*/ 84462 h 90371"/>
                <a:gd name="connsiteX8" fmla="*/ 6604 w 69516"/>
                <a:gd name="connsiteY8" fmla="*/ 80291 h 90371"/>
                <a:gd name="connsiteX9" fmla="*/ 10080 w 69516"/>
                <a:gd name="connsiteY9" fmla="*/ 76816 h 90371"/>
                <a:gd name="connsiteX10" fmla="*/ 11470 w 69516"/>
                <a:gd name="connsiteY10" fmla="*/ 76816 h 90371"/>
                <a:gd name="connsiteX11" fmla="*/ 30240 w 69516"/>
                <a:gd name="connsiteY11" fmla="*/ 78901 h 90371"/>
                <a:gd name="connsiteX12" fmla="*/ 50399 w 69516"/>
                <a:gd name="connsiteY12" fmla="*/ 65693 h 90371"/>
                <a:gd name="connsiteX13" fmla="*/ 37191 w 69516"/>
                <a:gd name="connsiteY13" fmla="*/ 53875 h 90371"/>
                <a:gd name="connsiteX14" fmla="*/ 24678 w 69516"/>
                <a:gd name="connsiteY14" fmla="*/ 51095 h 90371"/>
                <a:gd name="connsiteX15" fmla="*/ 5214 w 69516"/>
                <a:gd name="connsiteY15" fmla="*/ 28849 h 90371"/>
                <a:gd name="connsiteX16" fmla="*/ 37191 w 69516"/>
                <a:gd name="connsiteY16" fmla="*/ 5214 h 90371"/>
                <a:gd name="connsiteX17" fmla="*/ 55961 w 69516"/>
                <a:gd name="connsiteY17" fmla="*/ 6604 h 90371"/>
                <a:gd name="connsiteX18" fmla="*/ 59437 w 69516"/>
                <a:gd name="connsiteY18" fmla="*/ 7299 h 90371"/>
                <a:gd name="connsiteX19" fmla="*/ 59437 w 69516"/>
                <a:gd name="connsiteY19" fmla="*/ 10775 h 90371"/>
                <a:gd name="connsiteX20" fmla="*/ 59437 w 69516"/>
                <a:gd name="connsiteY20" fmla="*/ 14946 h 90371"/>
                <a:gd name="connsiteX21" fmla="*/ 55266 w 69516"/>
                <a:gd name="connsiteY21" fmla="*/ 18422 h 90371"/>
                <a:gd name="connsiteX22" fmla="*/ 37191 w 69516"/>
                <a:gd name="connsiteY22" fmla="*/ 16336 h 90371"/>
                <a:gd name="connsiteX23" fmla="*/ 19117 w 69516"/>
                <a:gd name="connsiteY23" fmla="*/ 28849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516" h="90371">
                  <a:moveTo>
                    <a:pt x="19117" y="28849"/>
                  </a:moveTo>
                  <a:cubicBezTo>
                    <a:pt x="19117" y="36496"/>
                    <a:pt x="23983" y="37191"/>
                    <a:pt x="30935" y="39277"/>
                  </a:cubicBezTo>
                  <a:lnTo>
                    <a:pt x="41362" y="42057"/>
                  </a:lnTo>
                  <a:cubicBezTo>
                    <a:pt x="54571" y="44838"/>
                    <a:pt x="64303" y="50399"/>
                    <a:pt x="64303" y="66388"/>
                  </a:cubicBezTo>
                  <a:cubicBezTo>
                    <a:pt x="64303" y="85158"/>
                    <a:pt x="48314" y="91414"/>
                    <a:pt x="30935" y="91414"/>
                  </a:cubicBezTo>
                  <a:cubicBezTo>
                    <a:pt x="20507" y="91414"/>
                    <a:pt x="11470" y="89329"/>
                    <a:pt x="10080" y="89329"/>
                  </a:cubicBezTo>
                  <a:cubicBezTo>
                    <a:pt x="8690" y="89329"/>
                    <a:pt x="6604" y="87938"/>
                    <a:pt x="6604" y="87938"/>
                  </a:cubicBezTo>
                  <a:cubicBezTo>
                    <a:pt x="6604" y="87938"/>
                    <a:pt x="6604" y="85853"/>
                    <a:pt x="6604" y="84462"/>
                  </a:cubicBezTo>
                  <a:lnTo>
                    <a:pt x="6604" y="80291"/>
                  </a:lnTo>
                  <a:cubicBezTo>
                    <a:pt x="6604" y="77511"/>
                    <a:pt x="7994" y="76816"/>
                    <a:pt x="10080" y="76816"/>
                  </a:cubicBezTo>
                  <a:lnTo>
                    <a:pt x="11470" y="76816"/>
                  </a:lnTo>
                  <a:cubicBezTo>
                    <a:pt x="12861" y="76816"/>
                    <a:pt x="21203" y="78901"/>
                    <a:pt x="30240" y="78901"/>
                  </a:cubicBezTo>
                  <a:cubicBezTo>
                    <a:pt x="43448" y="78901"/>
                    <a:pt x="50399" y="75425"/>
                    <a:pt x="50399" y="65693"/>
                  </a:cubicBezTo>
                  <a:cubicBezTo>
                    <a:pt x="50399" y="58741"/>
                    <a:pt x="44143" y="55266"/>
                    <a:pt x="37191" y="53875"/>
                  </a:cubicBezTo>
                  <a:lnTo>
                    <a:pt x="24678" y="51095"/>
                  </a:lnTo>
                  <a:cubicBezTo>
                    <a:pt x="13556" y="48314"/>
                    <a:pt x="5214" y="42057"/>
                    <a:pt x="5214" y="28849"/>
                  </a:cubicBezTo>
                  <a:cubicBezTo>
                    <a:pt x="5214" y="13556"/>
                    <a:pt x="17727" y="5214"/>
                    <a:pt x="37191" y="5214"/>
                  </a:cubicBezTo>
                  <a:cubicBezTo>
                    <a:pt x="47619" y="5214"/>
                    <a:pt x="54571" y="6604"/>
                    <a:pt x="55961" y="6604"/>
                  </a:cubicBezTo>
                  <a:cubicBezTo>
                    <a:pt x="57351" y="6604"/>
                    <a:pt x="59437" y="7299"/>
                    <a:pt x="59437" y="7299"/>
                  </a:cubicBezTo>
                  <a:cubicBezTo>
                    <a:pt x="59437" y="7299"/>
                    <a:pt x="59437" y="9385"/>
                    <a:pt x="59437" y="10775"/>
                  </a:cubicBezTo>
                  <a:lnTo>
                    <a:pt x="59437" y="14946"/>
                  </a:lnTo>
                  <a:cubicBezTo>
                    <a:pt x="59437" y="17727"/>
                    <a:pt x="57351" y="18422"/>
                    <a:pt x="55266" y="18422"/>
                  </a:cubicBezTo>
                  <a:cubicBezTo>
                    <a:pt x="52485" y="18422"/>
                    <a:pt x="46924" y="16336"/>
                    <a:pt x="37191" y="16336"/>
                  </a:cubicBezTo>
                  <a:cubicBezTo>
                    <a:pt x="25374" y="17032"/>
                    <a:pt x="19117" y="20507"/>
                    <a:pt x="19117" y="2884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4637AD7-8A96-42D1-80FE-B30041077468}"/>
                </a:ext>
              </a:extLst>
            </p:cNvPr>
            <p:cNvSpPr/>
            <p:nvPr/>
          </p:nvSpPr>
          <p:spPr>
            <a:xfrm>
              <a:off x="11758187" y="649073"/>
              <a:ext cx="69517" cy="118178"/>
            </a:xfrm>
            <a:custGeom>
              <a:avLst/>
              <a:gdLst>
                <a:gd name="connsiteX0" fmla="*/ 58046 w 69516"/>
                <a:gd name="connsiteY0" fmla="*/ 67083 h 118177"/>
                <a:gd name="connsiteX1" fmla="*/ 51790 w 69516"/>
                <a:gd name="connsiteY1" fmla="*/ 73340 h 118177"/>
                <a:gd name="connsiteX2" fmla="*/ 27459 w 69516"/>
                <a:gd name="connsiteY2" fmla="*/ 84462 h 118177"/>
                <a:gd name="connsiteX3" fmla="*/ 5214 w 69516"/>
                <a:gd name="connsiteY3" fmla="*/ 55961 h 118177"/>
                <a:gd name="connsiteX4" fmla="*/ 5214 w 69516"/>
                <a:gd name="connsiteY4" fmla="*/ 10775 h 118177"/>
                <a:gd name="connsiteX5" fmla="*/ 10080 w 69516"/>
                <a:gd name="connsiteY5" fmla="*/ 5909 h 118177"/>
                <a:gd name="connsiteX6" fmla="*/ 13556 w 69516"/>
                <a:gd name="connsiteY6" fmla="*/ 5909 h 118177"/>
                <a:gd name="connsiteX7" fmla="*/ 18422 w 69516"/>
                <a:gd name="connsiteY7" fmla="*/ 5909 h 118177"/>
                <a:gd name="connsiteX8" fmla="*/ 18422 w 69516"/>
                <a:gd name="connsiteY8" fmla="*/ 55266 h 118177"/>
                <a:gd name="connsiteX9" fmla="*/ 30935 w 69516"/>
                <a:gd name="connsiteY9" fmla="*/ 71950 h 118177"/>
                <a:gd name="connsiteX10" fmla="*/ 52485 w 69516"/>
                <a:gd name="connsiteY10" fmla="*/ 58741 h 118177"/>
                <a:gd name="connsiteX11" fmla="*/ 57351 w 69516"/>
                <a:gd name="connsiteY11" fmla="*/ 53875 h 118177"/>
                <a:gd name="connsiteX12" fmla="*/ 57351 w 69516"/>
                <a:gd name="connsiteY12" fmla="*/ 10080 h 118177"/>
                <a:gd name="connsiteX13" fmla="*/ 62217 w 69516"/>
                <a:gd name="connsiteY13" fmla="*/ 5214 h 118177"/>
                <a:gd name="connsiteX14" fmla="*/ 65693 w 69516"/>
                <a:gd name="connsiteY14" fmla="*/ 5214 h 118177"/>
                <a:gd name="connsiteX15" fmla="*/ 70559 w 69516"/>
                <a:gd name="connsiteY15" fmla="*/ 5214 h 118177"/>
                <a:gd name="connsiteX16" fmla="*/ 70559 w 69516"/>
                <a:gd name="connsiteY16" fmla="*/ 10080 h 118177"/>
                <a:gd name="connsiteX17" fmla="*/ 70559 w 69516"/>
                <a:gd name="connsiteY17" fmla="*/ 78206 h 118177"/>
                <a:gd name="connsiteX18" fmla="*/ 25374 w 69516"/>
                <a:gd name="connsiteY18" fmla="*/ 117830 h 118177"/>
                <a:gd name="connsiteX19" fmla="*/ 15641 w 69516"/>
                <a:gd name="connsiteY19" fmla="*/ 117830 h 118177"/>
                <a:gd name="connsiteX20" fmla="*/ 10775 w 69516"/>
                <a:gd name="connsiteY20" fmla="*/ 117830 h 118177"/>
                <a:gd name="connsiteX21" fmla="*/ 10775 w 69516"/>
                <a:gd name="connsiteY21" fmla="*/ 112964 h 118177"/>
                <a:gd name="connsiteX22" fmla="*/ 10775 w 69516"/>
                <a:gd name="connsiteY22" fmla="*/ 110879 h 118177"/>
                <a:gd name="connsiteX23" fmla="*/ 15641 w 69516"/>
                <a:gd name="connsiteY23" fmla="*/ 106013 h 118177"/>
                <a:gd name="connsiteX24" fmla="*/ 25374 w 69516"/>
                <a:gd name="connsiteY24" fmla="*/ 106013 h 118177"/>
                <a:gd name="connsiteX25" fmla="*/ 57351 w 69516"/>
                <a:gd name="connsiteY25" fmla="*/ 79596 h 11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516" h="118177">
                  <a:moveTo>
                    <a:pt x="58046" y="67083"/>
                  </a:moveTo>
                  <a:lnTo>
                    <a:pt x="51790" y="73340"/>
                  </a:lnTo>
                  <a:cubicBezTo>
                    <a:pt x="45533" y="79596"/>
                    <a:pt x="38582" y="84462"/>
                    <a:pt x="27459" y="84462"/>
                  </a:cubicBezTo>
                  <a:cubicBezTo>
                    <a:pt x="13556" y="84462"/>
                    <a:pt x="5214" y="76816"/>
                    <a:pt x="5214" y="55961"/>
                  </a:cubicBezTo>
                  <a:lnTo>
                    <a:pt x="5214" y="10775"/>
                  </a:lnTo>
                  <a:cubicBezTo>
                    <a:pt x="5214" y="7994"/>
                    <a:pt x="7299" y="5909"/>
                    <a:pt x="10080" y="5909"/>
                  </a:cubicBezTo>
                  <a:lnTo>
                    <a:pt x="13556" y="5909"/>
                  </a:lnTo>
                  <a:cubicBezTo>
                    <a:pt x="14946" y="5909"/>
                    <a:pt x="18422" y="5909"/>
                    <a:pt x="18422" y="5909"/>
                  </a:cubicBezTo>
                  <a:lnTo>
                    <a:pt x="18422" y="55266"/>
                  </a:lnTo>
                  <a:cubicBezTo>
                    <a:pt x="18422" y="67779"/>
                    <a:pt x="23288" y="71950"/>
                    <a:pt x="30935" y="71950"/>
                  </a:cubicBezTo>
                  <a:cubicBezTo>
                    <a:pt x="39277" y="71950"/>
                    <a:pt x="47619" y="63608"/>
                    <a:pt x="52485" y="58741"/>
                  </a:cubicBezTo>
                  <a:lnTo>
                    <a:pt x="57351" y="53875"/>
                  </a:lnTo>
                  <a:lnTo>
                    <a:pt x="57351" y="10080"/>
                  </a:lnTo>
                  <a:cubicBezTo>
                    <a:pt x="57351" y="7299"/>
                    <a:pt x="58741" y="5214"/>
                    <a:pt x="62217" y="5214"/>
                  </a:cubicBezTo>
                  <a:lnTo>
                    <a:pt x="65693" y="5214"/>
                  </a:lnTo>
                  <a:cubicBezTo>
                    <a:pt x="67084" y="5214"/>
                    <a:pt x="70559" y="5214"/>
                    <a:pt x="70559" y="5214"/>
                  </a:cubicBezTo>
                  <a:cubicBezTo>
                    <a:pt x="70559" y="5214"/>
                    <a:pt x="70559" y="8690"/>
                    <a:pt x="70559" y="10080"/>
                  </a:cubicBezTo>
                  <a:lnTo>
                    <a:pt x="70559" y="78206"/>
                  </a:lnTo>
                  <a:cubicBezTo>
                    <a:pt x="70559" y="106708"/>
                    <a:pt x="53875" y="117830"/>
                    <a:pt x="25374" y="117830"/>
                  </a:cubicBezTo>
                  <a:lnTo>
                    <a:pt x="15641" y="117830"/>
                  </a:lnTo>
                  <a:cubicBezTo>
                    <a:pt x="14251" y="117830"/>
                    <a:pt x="10775" y="117830"/>
                    <a:pt x="10775" y="117830"/>
                  </a:cubicBezTo>
                  <a:cubicBezTo>
                    <a:pt x="10775" y="117830"/>
                    <a:pt x="10775" y="114355"/>
                    <a:pt x="10775" y="112964"/>
                  </a:cubicBezTo>
                  <a:lnTo>
                    <a:pt x="10775" y="110879"/>
                  </a:lnTo>
                  <a:cubicBezTo>
                    <a:pt x="10775" y="108098"/>
                    <a:pt x="12861" y="106013"/>
                    <a:pt x="15641" y="106013"/>
                  </a:cubicBezTo>
                  <a:lnTo>
                    <a:pt x="25374" y="106013"/>
                  </a:lnTo>
                  <a:cubicBezTo>
                    <a:pt x="47619" y="106013"/>
                    <a:pt x="57351" y="99061"/>
                    <a:pt x="57351" y="7959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5429DD-338D-47B7-9A8E-0E356A14D254}"/>
                </a:ext>
              </a:extLst>
            </p:cNvPr>
            <p:cNvSpPr/>
            <p:nvPr/>
          </p:nvSpPr>
          <p:spPr>
            <a:xfrm>
              <a:off x="11703964" y="630303"/>
              <a:ext cx="48662" cy="111226"/>
            </a:xfrm>
            <a:custGeom>
              <a:avLst/>
              <a:gdLst>
                <a:gd name="connsiteX0" fmla="*/ 39972 w 48661"/>
                <a:gd name="connsiteY0" fmla="*/ 95585 h 111226"/>
                <a:gd name="connsiteX1" fmla="*/ 43448 w 48661"/>
                <a:gd name="connsiteY1" fmla="*/ 96975 h 111226"/>
                <a:gd name="connsiteX2" fmla="*/ 44838 w 48661"/>
                <a:gd name="connsiteY2" fmla="*/ 100451 h 111226"/>
                <a:gd name="connsiteX3" fmla="*/ 44838 w 48661"/>
                <a:gd name="connsiteY3" fmla="*/ 107403 h 111226"/>
                <a:gd name="connsiteX4" fmla="*/ 39972 w 48661"/>
                <a:gd name="connsiteY4" fmla="*/ 107403 h 111226"/>
                <a:gd name="connsiteX5" fmla="*/ 33020 w 48661"/>
                <a:gd name="connsiteY5" fmla="*/ 107403 h 111226"/>
                <a:gd name="connsiteX6" fmla="*/ 5214 w 48661"/>
                <a:gd name="connsiteY6" fmla="*/ 79596 h 111226"/>
                <a:gd name="connsiteX7" fmla="*/ 5214 w 48661"/>
                <a:gd name="connsiteY7" fmla="*/ 10080 h 111226"/>
                <a:gd name="connsiteX8" fmla="*/ 5214 w 48661"/>
                <a:gd name="connsiteY8" fmla="*/ 5214 h 111226"/>
                <a:gd name="connsiteX9" fmla="*/ 10080 w 48661"/>
                <a:gd name="connsiteY9" fmla="*/ 5214 h 111226"/>
                <a:gd name="connsiteX10" fmla="*/ 13556 w 48661"/>
                <a:gd name="connsiteY10" fmla="*/ 5214 h 111226"/>
                <a:gd name="connsiteX11" fmla="*/ 18422 w 48661"/>
                <a:gd name="connsiteY11" fmla="*/ 10080 h 111226"/>
                <a:gd name="connsiteX12" fmla="*/ 18422 w 48661"/>
                <a:gd name="connsiteY12" fmla="*/ 24678 h 111226"/>
                <a:gd name="connsiteX13" fmla="*/ 37191 w 48661"/>
                <a:gd name="connsiteY13" fmla="*/ 24678 h 111226"/>
                <a:gd name="connsiteX14" fmla="*/ 42058 w 48661"/>
                <a:gd name="connsiteY14" fmla="*/ 29544 h 111226"/>
                <a:gd name="connsiteX15" fmla="*/ 42058 w 48661"/>
                <a:gd name="connsiteY15" fmla="*/ 32325 h 111226"/>
                <a:gd name="connsiteX16" fmla="*/ 42058 w 48661"/>
                <a:gd name="connsiteY16" fmla="*/ 37191 h 111226"/>
                <a:gd name="connsiteX17" fmla="*/ 37191 w 48661"/>
                <a:gd name="connsiteY17" fmla="*/ 37191 h 111226"/>
                <a:gd name="connsiteX18" fmla="*/ 18422 w 48661"/>
                <a:gd name="connsiteY18" fmla="*/ 37191 h 111226"/>
                <a:gd name="connsiteX19" fmla="*/ 18422 w 48661"/>
                <a:gd name="connsiteY19" fmla="*/ 80987 h 111226"/>
                <a:gd name="connsiteX20" fmla="*/ 33020 w 48661"/>
                <a:gd name="connsiteY20" fmla="*/ 96280 h 1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661" h="111226">
                  <a:moveTo>
                    <a:pt x="39972" y="95585"/>
                  </a:moveTo>
                  <a:cubicBezTo>
                    <a:pt x="41362" y="95585"/>
                    <a:pt x="42753" y="96280"/>
                    <a:pt x="43448" y="96975"/>
                  </a:cubicBezTo>
                  <a:cubicBezTo>
                    <a:pt x="44143" y="97671"/>
                    <a:pt x="44838" y="99061"/>
                    <a:pt x="44838" y="100451"/>
                  </a:cubicBezTo>
                  <a:lnTo>
                    <a:pt x="44838" y="107403"/>
                  </a:lnTo>
                  <a:cubicBezTo>
                    <a:pt x="44838" y="107403"/>
                    <a:pt x="41362" y="107403"/>
                    <a:pt x="39972" y="107403"/>
                  </a:cubicBezTo>
                  <a:lnTo>
                    <a:pt x="33020" y="107403"/>
                  </a:lnTo>
                  <a:cubicBezTo>
                    <a:pt x="16336" y="107403"/>
                    <a:pt x="5214" y="97671"/>
                    <a:pt x="5214" y="79596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cubicBezTo>
                    <a:pt x="5214" y="5214"/>
                    <a:pt x="8690" y="5214"/>
                    <a:pt x="10080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4678"/>
                  </a:lnTo>
                  <a:lnTo>
                    <a:pt x="37191" y="24678"/>
                  </a:lnTo>
                  <a:cubicBezTo>
                    <a:pt x="39972" y="24678"/>
                    <a:pt x="42058" y="26764"/>
                    <a:pt x="42058" y="29544"/>
                  </a:cubicBezTo>
                  <a:lnTo>
                    <a:pt x="42058" y="32325"/>
                  </a:lnTo>
                  <a:cubicBezTo>
                    <a:pt x="42058" y="33715"/>
                    <a:pt x="42058" y="37191"/>
                    <a:pt x="42058" y="37191"/>
                  </a:cubicBezTo>
                  <a:cubicBezTo>
                    <a:pt x="42058" y="37191"/>
                    <a:pt x="38582" y="37191"/>
                    <a:pt x="37191" y="37191"/>
                  </a:cubicBezTo>
                  <a:lnTo>
                    <a:pt x="18422" y="37191"/>
                  </a:lnTo>
                  <a:lnTo>
                    <a:pt x="18422" y="80987"/>
                  </a:lnTo>
                  <a:cubicBezTo>
                    <a:pt x="18422" y="90719"/>
                    <a:pt x="23288" y="96280"/>
                    <a:pt x="33020" y="9628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C0C404-94A8-45B5-B6A9-C97CD33A4371}"/>
                </a:ext>
              </a:extLst>
            </p:cNvPr>
            <p:cNvSpPr/>
            <p:nvPr/>
          </p:nvSpPr>
          <p:spPr>
            <a:xfrm>
              <a:off x="11319538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4946 h 125129"/>
                <a:gd name="connsiteX17" fmla="*/ 19117 w 34758"/>
                <a:gd name="connsiteY17" fmla="*/ 10080 h 125129"/>
                <a:gd name="connsiteX18" fmla="*/ 23983 w 34758"/>
                <a:gd name="connsiteY18" fmla="*/ 5214 h 125129"/>
                <a:gd name="connsiteX19" fmla="*/ 27459 w 34758"/>
                <a:gd name="connsiteY19" fmla="*/ 5214 h 125129"/>
                <a:gd name="connsiteX20" fmla="*/ 32325 w 34758"/>
                <a:gd name="connsiteY20" fmla="*/ 5214 h 125129"/>
                <a:gd name="connsiteX21" fmla="*/ 32325 w 34758"/>
                <a:gd name="connsiteY21" fmla="*/ 10080 h 125129"/>
                <a:gd name="connsiteX22" fmla="*/ 32325 w 34758"/>
                <a:gd name="connsiteY22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2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cubicBezTo>
                    <a:pt x="19117" y="19812"/>
                    <a:pt x="19117" y="16336"/>
                    <a:pt x="19117" y="14946"/>
                  </a:cubicBezTo>
                  <a:lnTo>
                    <a:pt x="19117" y="10080"/>
                  </a:lnTo>
                  <a:cubicBezTo>
                    <a:pt x="19117" y="7299"/>
                    <a:pt x="21202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E5BE1-552F-448C-8FB1-5C00F47E1072}"/>
                </a:ext>
              </a:extLst>
            </p:cNvPr>
            <p:cNvSpPr/>
            <p:nvPr/>
          </p:nvSpPr>
          <p:spPr>
            <a:xfrm>
              <a:off x="11655998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0080 h 125129"/>
                <a:gd name="connsiteX17" fmla="*/ 23983 w 34758"/>
                <a:gd name="connsiteY17" fmla="*/ 5214 h 125129"/>
                <a:gd name="connsiteX18" fmla="*/ 27459 w 34758"/>
                <a:gd name="connsiteY18" fmla="*/ 5214 h 125129"/>
                <a:gd name="connsiteX19" fmla="*/ 32325 w 34758"/>
                <a:gd name="connsiteY19" fmla="*/ 5214 h 125129"/>
                <a:gd name="connsiteX20" fmla="*/ 32325 w 34758"/>
                <a:gd name="connsiteY20" fmla="*/ 10080 h 125129"/>
                <a:gd name="connsiteX21" fmla="*/ 32325 w 34758"/>
                <a:gd name="connsiteY21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3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lnTo>
                    <a:pt x="19117" y="10080"/>
                  </a:lnTo>
                  <a:cubicBezTo>
                    <a:pt x="19117" y="7299"/>
                    <a:pt x="21203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C6E91DF-7706-43ED-86B1-9B5C93F41CFD}"/>
                </a:ext>
              </a:extLst>
            </p:cNvPr>
            <p:cNvSpPr/>
            <p:nvPr/>
          </p:nvSpPr>
          <p:spPr>
            <a:xfrm>
              <a:off x="11238204" y="647683"/>
              <a:ext cx="76468" cy="90371"/>
            </a:xfrm>
            <a:custGeom>
              <a:avLst/>
              <a:gdLst>
                <a:gd name="connsiteX0" fmla="*/ 18422 w 76468"/>
                <a:gd name="connsiteY0" fmla="*/ 22593 h 90371"/>
                <a:gd name="connsiteX1" fmla="*/ 24678 w 76468"/>
                <a:gd name="connsiteY1" fmla="*/ 16336 h 90371"/>
                <a:gd name="connsiteX2" fmla="*/ 48314 w 76468"/>
                <a:gd name="connsiteY2" fmla="*/ 5214 h 90371"/>
                <a:gd name="connsiteX3" fmla="*/ 71254 w 76468"/>
                <a:gd name="connsiteY3" fmla="*/ 33715 h 90371"/>
                <a:gd name="connsiteX4" fmla="*/ 71254 w 76468"/>
                <a:gd name="connsiteY4" fmla="*/ 90024 h 90371"/>
                <a:gd name="connsiteX5" fmla="*/ 66388 w 76468"/>
                <a:gd name="connsiteY5" fmla="*/ 90024 h 90371"/>
                <a:gd name="connsiteX6" fmla="*/ 62912 w 76468"/>
                <a:gd name="connsiteY6" fmla="*/ 90024 h 90371"/>
                <a:gd name="connsiteX7" fmla="*/ 58046 w 76468"/>
                <a:gd name="connsiteY7" fmla="*/ 85158 h 90371"/>
                <a:gd name="connsiteX8" fmla="*/ 58046 w 76468"/>
                <a:gd name="connsiteY8" fmla="*/ 33715 h 90371"/>
                <a:gd name="connsiteX9" fmla="*/ 44838 w 76468"/>
                <a:gd name="connsiteY9" fmla="*/ 17032 h 90371"/>
                <a:gd name="connsiteX10" fmla="*/ 23288 w 76468"/>
                <a:gd name="connsiteY10" fmla="*/ 30240 h 90371"/>
                <a:gd name="connsiteX11" fmla="*/ 18422 w 76468"/>
                <a:gd name="connsiteY11" fmla="*/ 35106 h 90371"/>
                <a:gd name="connsiteX12" fmla="*/ 18422 w 76468"/>
                <a:gd name="connsiteY12" fmla="*/ 90024 h 90371"/>
                <a:gd name="connsiteX13" fmla="*/ 10080 w 76468"/>
                <a:gd name="connsiteY13" fmla="*/ 90024 h 90371"/>
                <a:gd name="connsiteX14" fmla="*/ 5214 w 76468"/>
                <a:gd name="connsiteY14" fmla="*/ 85158 h 90371"/>
                <a:gd name="connsiteX15" fmla="*/ 5214 w 76468"/>
                <a:gd name="connsiteY15" fmla="*/ 6604 h 90371"/>
                <a:gd name="connsiteX16" fmla="*/ 10080 w 76468"/>
                <a:gd name="connsiteY16" fmla="*/ 6604 h 90371"/>
                <a:gd name="connsiteX17" fmla="*/ 13556 w 76468"/>
                <a:gd name="connsiteY17" fmla="*/ 6604 h 90371"/>
                <a:gd name="connsiteX18" fmla="*/ 18422 w 76468"/>
                <a:gd name="connsiteY18" fmla="*/ 1147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468" h="90371">
                  <a:moveTo>
                    <a:pt x="18422" y="22593"/>
                  </a:moveTo>
                  <a:lnTo>
                    <a:pt x="24678" y="16336"/>
                  </a:lnTo>
                  <a:cubicBezTo>
                    <a:pt x="30935" y="10080"/>
                    <a:pt x="37887" y="5214"/>
                    <a:pt x="48314" y="5214"/>
                  </a:cubicBezTo>
                  <a:cubicBezTo>
                    <a:pt x="61522" y="5214"/>
                    <a:pt x="71254" y="12165"/>
                    <a:pt x="71254" y="33715"/>
                  </a:cubicBezTo>
                  <a:lnTo>
                    <a:pt x="71254" y="90024"/>
                  </a:lnTo>
                  <a:cubicBezTo>
                    <a:pt x="71254" y="90024"/>
                    <a:pt x="67779" y="90024"/>
                    <a:pt x="66388" y="90024"/>
                  </a:cubicBezTo>
                  <a:lnTo>
                    <a:pt x="62912" y="90024"/>
                  </a:lnTo>
                  <a:cubicBezTo>
                    <a:pt x="60132" y="90024"/>
                    <a:pt x="58046" y="87938"/>
                    <a:pt x="58046" y="85158"/>
                  </a:cubicBezTo>
                  <a:lnTo>
                    <a:pt x="58046" y="33715"/>
                  </a:lnTo>
                  <a:cubicBezTo>
                    <a:pt x="58046" y="20507"/>
                    <a:pt x="51790" y="17032"/>
                    <a:pt x="44838" y="17032"/>
                  </a:cubicBezTo>
                  <a:cubicBezTo>
                    <a:pt x="36496" y="17032"/>
                    <a:pt x="28154" y="25373"/>
                    <a:pt x="23288" y="30240"/>
                  </a:cubicBezTo>
                  <a:lnTo>
                    <a:pt x="18422" y="35106"/>
                  </a:lnTo>
                  <a:lnTo>
                    <a:pt x="18422" y="90024"/>
                  </a:lnTo>
                  <a:lnTo>
                    <a:pt x="10080" y="90024"/>
                  </a:lnTo>
                  <a:cubicBezTo>
                    <a:pt x="7299" y="90024"/>
                    <a:pt x="5214" y="87938"/>
                    <a:pt x="5214" y="85158"/>
                  </a:cubicBezTo>
                  <a:lnTo>
                    <a:pt x="5214" y="6604"/>
                  </a:lnTo>
                  <a:cubicBezTo>
                    <a:pt x="5214" y="6604"/>
                    <a:pt x="7994" y="6604"/>
                    <a:pt x="10080" y="6604"/>
                  </a:cubicBezTo>
                  <a:lnTo>
                    <a:pt x="13556" y="6604"/>
                  </a:lnTo>
                  <a:cubicBezTo>
                    <a:pt x="16336" y="6604"/>
                    <a:pt x="18422" y="8690"/>
                    <a:pt x="1842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06483C-09C2-4712-9D93-DC904726A71B}"/>
                </a:ext>
              </a:extLst>
            </p:cNvPr>
            <p:cNvSpPr/>
            <p:nvPr/>
          </p:nvSpPr>
          <p:spPr>
            <a:xfrm>
              <a:off x="10769662" y="649073"/>
              <a:ext cx="76468" cy="90371"/>
            </a:xfrm>
            <a:custGeom>
              <a:avLst/>
              <a:gdLst>
                <a:gd name="connsiteX0" fmla="*/ 57351 w 76468"/>
                <a:gd name="connsiteY0" fmla="*/ 73340 h 90371"/>
                <a:gd name="connsiteX1" fmla="*/ 51095 w 76468"/>
                <a:gd name="connsiteY1" fmla="*/ 79596 h 90371"/>
                <a:gd name="connsiteX2" fmla="*/ 27459 w 76468"/>
                <a:gd name="connsiteY2" fmla="*/ 90024 h 90371"/>
                <a:gd name="connsiteX3" fmla="*/ 5214 w 76468"/>
                <a:gd name="connsiteY3" fmla="*/ 61522 h 90371"/>
                <a:gd name="connsiteX4" fmla="*/ 5214 w 76468"/>
                <a:gd name="connsiteY4" fmla="*/ 10080 h 90371"/>
                <a:gd name="connsiteX5" fmla="*/ 10080 w 76468"/>
                <a:gd name="connsiteY5" fmla="*/ 5214 h 90371"/>
                <a:gd name="connsiteX6" fmla="*/ 13556 w 76468"/>
                <a:gd name="connsiteY6" fmla="*/ 5214 h 90371"/>
                <a:gd name="connsiteX7" fmla="*/ 18422 w 76468"/>
                <a:gd name="connsiteY7" fmla="*/ 5214 h 90371"/>
                <a:gd name="connsiteX8" fmla="*/ 18422 w 76468"/>
                <a:gd name="connsiteY8" fmla="*/ 10080 h 90371"/>
                <a:gd name="connsiteX9" fmla="*/ 18422 w 76468"/>
                <a:gd name="connsiteY9" fmla="*/ 61522 h 90371"/>
                <a:gd name="connsiteX10" fmla="*/ 31630 w 76468"/>
                <a:gd name="connsiteY10" fmla="*/ 78206 h 90371"/>
                <a:gd name="connsiteX11" fmla="*/ 53180 w 76468"/>
                <a:gd name="connsiteY11" fmla="*/ 64998 h 90371"/>
                <a:gd name="connsiteX12" fmla="*/ 58046 w 76468"/>
                <a:gd name="connsiteY12" fmla="*/ 60132 h 90371"/>
                <a:gd name="connsiteX13" fmla="*/ 58046 w 76468"/>
                <a:gd name="connsiteY13" fmla="*/ 10080 h 90371"/>
                <a:gd name="connsiteX14" fmla="*/ 62912 w 76468"/>
                <a:gd name="connsiteY14" fmla="*/ 5214 h 90371"/>
                <a:gd name="connsiteX15" fmla="*/ 66388 w 76468"/>
                <a:gd name="connsiteY15" fmla="*/ 5214 h 90371"/>
                <a:gd name="connsiteX16" fmla="*/ 71254 w 76468"/>
                <a:gd name="connsiteY16" fmla="*/ 5214 h 90371"/>
                <a:gd name="connsiteX17" fmla="*/ 71254 w 76468"/>
                <a:gd name="connsiteY17" fmla="*/ 10080 h 90371"/>
                <a:gd name="connsiteX18" fmla="*/ 71254 w 76468"/>
                <a:gd name="connsiteY18" fmla="*/ 83767 h 90371"/>
                <a:gd name="connsiteX19" fmla="*/ 66388 w 76468"/>
                <a:gd name="connsiteY19" fmla="*/ 88633 h 90371"/>
                <a:gd name="connsiteX20" fmla="*/ 62912 w 76468"/>
                <a:gd name="connsiteY20" fmla="*/ 88633 h 90371"/>
                <a:gd name="connsiteX21" fmla="*/ 58046 w 76468"/>
                <a:gd name="connsiteY21" fmla="*/ 88633 h 90371"/>
                <a:gd name="connsiteX22" fmla="*/ 58046 w 76468"/>
                <a:gd name="connsiteY22" fmla="*/ 83767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468" h="90371">
                  <a:moveTo>
                    <a:pt x="57351" y="73340"/>
                  </a:moveTo>
                  <a:lnTo>
                    <a:pt x="51095" y="79596"/>
                  </a:lnTo>
                  <a:cubicBezTo>
                    <a:pt x="44838" y="85853"/>
                    <a:pt x="37886" y="90024"/>
                    <a:pt x="27459" y="90024"/>
                  </a:cubicBezTo>
                  <a:cubicBezTo>
                    <a:pt x="14251" y="90024"/>
                    <a:pt x="5214" y="83072"/>
                    <a:pt x="5214" y="61522"/>
                  </a:cubicBezTo>
                  <a:lnTo>
                    <a:pt x="5214" y="10080"/>
                  </a:lnTo>
                  <a:cubicBezTo>
                    <a:pt x="5214" y="7299"/>
                    <a:pt x="7299" y="5214"/>
                    <a:pt x="10080" y="5214"/>
                  </a:cubicBezTo>
                  <a:lnTo>
                    <a:pt x="13556" y="5214"/>
                  </a:lnTo>
                  <a:cubicBezTo>
                    <a:pt x="14946" y="5214"/>
                    <a:pt x="18422" y="5214"/>
                    <a:pt x="18422" y="5214"/>
                  </a:cubicBezTo>
                  <a:cubicBezTo>
                    <a:pt x="18422" y="5214"/>
                    <a:pt x="18422" y="8690"/>
                    <a:pt x="18422" y="10080"/>
                  </a:cubicBezTo>
                  <a:lnTo>
                    <a:pt x="18422" y="61522"/>
                  </a:lnTo>
                  <a:cubicBezTo>
                    <a:pt x="18422" y="74730"/>
                    <a:pt x="24678" y="78206"/>
                    <a:pt x="31630" y="78206"/>
                  </a:cubicBezTo>
                  <a:cubicBezTo>
                    <a:pt x="39972" y="78206"/>
                    <a:pt x="48314" y="69864"/>
                    <a:pt x="53180" y="64998"/>
                  </a:cubicBezTo>
                  <a:lnTo>
                    <a:pt x="58046" y="60132"/>
                  </a:lnTo>
                  <a:lnTo>
                    <a:pt x="58046" y="10080"/>
                  </a:lnTo>
                  <a:cubicBezTo>
                    <a:pt x="58046" y="7299"/>
                    <a:pt x="59437" y="5214"/>
                    <a:pt x="62912" y="5214"/>
                  </a:cubicBezTo>
                  <a:lnTo>
                    <a:pt x="66388" y="5214"/>
                  </a:lnTo>
                  <a:cubicBezTo>
                    <a:pt x="67779" y="5214"/>
                    <a:pt x="71254" y="5214"/>
                    <a:pt x="71254" y="5214"/>
                  </a:cubicBezTo>
                  <a:cubicBezTo>
                    <a:pt x="71254" y="5214"/>
                    <a:pt x="71254" y="8690"/>
                    <a:pt x="71254" y="10080"/>
                  </a:cubicBezTo>
                  <a:lnTo>
                    <a:pt x="71254" y="83767"/>
                  </a:lnTo>
                  <a:cubicBezTo>
                    <a:pt x="71254" y="86548"/>
                    <a:pt x="69169" y="88633"/>
                    <a:pt x="66388" y="88633"/>
                  </a:cubicBezTo>
                  <a:lnTo>
                    <a:pt x="62912" y="88633"/>
                  </a:lnTo>
                  <a:cubicBezTo>
                    <a:pt x="61522" y="88633"/>
                    <a:pt x="58046" y="88633"/>
                    <a:pt x="58046" y="88633"/>
                  </a:cubicBezTo>
                  <a:cubicBezTo>
                    <a:pt x="58046" y="88633"/>
                    <a:pt x="58046" y="85158"/>
                    <a:pt x="58046" y="8376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0CEAD8-AAEB-401E-A12A-FE143CAC7698}"/>
                </a:ext>
              </a:extLst>
            </p:cNvPr>
            <p:cNvSpPr/>
            <p:nvPr/>
          </p:nvSpPr>
          <p:spPr>
            <a:xfrm>
              <a:off x="10856558" y="649073"/>
              <a:ext cx="48662" cy="90371"/>
            </a:xfrm>
            <a:custGeom>
              <a:avLst/>
              <a:gdLst>
                <a:gd name="connsiteX0" fmla="*/ 43448 w 48661"/>
                <a:gd name="connsiteY0" fmla="*/ 17032 h 90371"/>
                <a:gd name="connsiteX1" fmla="*/ 28154 w 48661"/>
                <a:gd name="connsiteY1" fmla="*/ 26069 h 90371"/>
                <a:gd name="connsiteX2" fmla="*/ 18422 w 48661"/>
                <a:gd name="connsiteY2" fmla="*/ 39972 h 90371"/>
                <a:gd name="connsiteX3" fmla="*/ 18422 w 48661"/>
                <a:gd name="connsiteY3" fmla="*/ 83767 h 90371"/>
                <a:gd name="connsiteX4" fmla="*/ 18422 w 48661"/>
                <a:gd name="connsiteY4" fmla="*/ 88633 h 90371"/>
                <a:gd name="connsiteX5" fmla="*/ 13556 w 48661"/>
                <a:gd name="connsiteY5" fmla="*/ 88633 h 90371"/>
                <a:gd name="connsiteX6" fmla="*/ 10080 w 48661"/>
                <a:gd name="connsiteY6" fmla="*/ 88633 h 90371"/>
                <a:gd name="connsiteX7" fmla="*/ 5214 w 48661"/>
                <a:gd name="connsiteY7" fmla="*/ 83767 h 90371"/>
                <a:gd name="connsiteX8" fmla="*/ 5214 w 48661"/>
                <a:gd name="connsiteY8" fmla="*/ 5214 h 90371"/>
                <a:gd name="connsiteX9" fmla="*/ 13556 w 48661"/>
                <a:gd name="connsiteY9" fmla="*/ 5214 h 90371"/>
                <a:gd name="connsiteX10" fmla="*/ 18422 w 48661"/>
                <a:gd name="connsiteY10" fmla="*/ 10080 h 90371"/>
                <a:gd name="connsiteX11" fmla="*/ 18422 w 48661"/>
                <a:gd name="connsiteY11" fmla="*/ 23983 h 90371"/>
                <a:gd name="connsiteX12" fmla="*/ 19812 w 48661"/>
                <a:gd name="connsiteY12" fmla="*/ 21898 h 90371"/>
                <a:gd name="connsiteX13" fmla="*/ 44143 w 48661"/>
                <a:gd name="connsiteY13" fmla="*/ 5214 h 90371"/>
                <a:gd name="connsiteX14" fmla="*/ 44838 w 48661"/>
                <a:gd name="connsiteY14" fmla="*/ 5214 h 90371"/>
                <a:gd name="connsiteX15" fmla="*/ 48314 w 48661"/>
                <a:gd name="connsiteY15" fmla="*/ 6604 h 90371"/>
                <a:gd name="connsiteX16" fmla="*/ 49704 w 48661"/>
                <a:gd name="connsiteY16" fmla="*/ 10080 h 90371"/>
                <a:gd name="connsiteX17" fmla="*/ 49704 w 48661"/>
                <a:gd name="connsiteY17" fmla="*/ 17032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661" h="90371">
                  <a:moveTo>
                    <a:pt x="43448" y="17032"/>
                  </a:moveTo>
                  <a:cubicBezTo>
                    <a:pt x="37191" y="17032"/>
                    <a:pt x="30240" y="23288"/>
                    <a:pt x="28154" y="26069"/>
                  </a:cubicBezTo>
                  <a:cubicBezTo>
                    <a:pt x="25374" y="29544"/>
                    <a:pt x="18422" y="39972"/>
                    <a:pt x="18422" y="39972"/>
                  </a:cubicBezTo>
                  <a:lnTo>
                    <a:pt x="18422" y="83767"/>
                  </a:lnTo>
                  <a:cubicBezTo>
                    <a:pt x="18422" y="85158"/>
                    <a:pt x="18422" y="88633"/>
                    <a:pt x="18422" y="88633"/>
                  </a:cubicBezTo>
                  <a:cubicBezTo>
                    <a:pt x="18422" y="88633"/>
                    <a:pt x="14946" y="88633"/>
                    <a:pt x="13556" y="88633"/>
                  </a:cubicBezTo>
                  <a:lnTo>
                    <a:pt x="10080" y="88633"/>
                  </a:lnTo>
                  <a:cubicBezTo>
                    <a:pt x="7299" y="88633"/>
                    <a:pt x="5214" y="86548"/>
                    <a:pt x="5214" y="83767"/>
                  </a:cubicBezTo>
                  <a:lnTo>
                    <a:pt x="5214" y="5214"/>
                  </a:ln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3983"/>
                  </a:lnTo>
                  <a:lnTo>
                    <a:pt x="19812" y="21898"/>
                  </a:lnTo>
                  <a:cubicBezTo>
                    <a:pt x="26069" y="12165"/>
                    <a:pt x="33715" y="5214"/>
                    <a:pt x="44143" y="5214"/>
                  </a:cubicBezTo>
                  <a:lnTo>
                    <a:pt x="44838" y="5214"/>
                  </a:lnTo>
                  <a:cubicBezTo>
                    <a:pt x="46228" y="5214"/>
                    <a:pt x="47619" y="5909"/>
                    <a:pt x="48314" y="6604"/>
                  </a:cubicBezTo>
                  <a:cubicBezTo>
                    <a:pt x="49009" y="7299"/>
                    <a:pt x="49704" y="8690"/>
                    <a:pt x="49704" y="10080"/>
                  </a:cubicBezTo>
                  <a:lnTo>
                    <a:pt x="49704" y="170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DFB2BE5-04BE-463F-B525-CD3BD9D2E4BC}"/>
                </a:ext>
              </a:extLst>
            </p:cNvPr>
            <p:cNvSpPr/>
            <p:nvPr/>
          </p:nvSpPr>
          <p:spPr>
            <a:xfrm>
              <a:off x="10913562" y="630303"/>
              <a:ext cx="48662" cy="111226"/>
            </a:xfrm>
            <a:custGeom>
              <a:avLst/>
              <a:gdLst>
                <a:gd name="connsiteX0" fmla="*/ 39972 w 48661"/>
                <a:gd name="connsiteY0" fmla="*/ 95585 h 111226"/>
                <a:gd name="connsiteX1" fmla="*/ 43448 w 48661"/>
                <a:gd name="connsiteY1" fmla="*/ 96975 h 111226"/>
                <a:gd name="connsiteX2" fmla="*/ 44838 w 48661"/>
                <a:gd name="connsiteY2" fmla="*/ 100451 h 111226"/>
                <a:gd name="connsiteX3" fmla="*/ 44838 w 48661"/>
                <a:gd name="connsiteY3" fmla="*/ 107403 h 111226"/>
                <a:gd name="connsiteX4" fmla="*/ 39972 w 48661"/>
                <a:gd name="connsiteY4" fmla="*/ 107403 h 111226"/>
                <a:gd name="connsiteX5" fmla="*/ 33020 w 48661"/>
                <a:gd name="connsiteY5" fmla="*/ 107403 h 111226"/>
                <a:gd name="connsiteX6" fmla="*/ 5214 w 48661"/>
                <a:gd name="connsiteY6" fmla="*/ 79596 h 111226"/>
                <a:gd name="connsiteX7" fmla="*/ 5214 w 48661"/>
                <a:gd name="connsiteY7" fmla="*/ 10080 h 111226"/>
                <a:gd name="connsiteX8" fmla="*/ 5214 w 48661"/>
                <a:gd name="connsiteY8" fmla="*/ 5214 h 111226"/>
                <a:gd name="connsiteX9" fmla="*/ 13556 w 48661"/>
                <a:gd name="connsiteY9" fmla="*/ 5214 h 111226"/>
                <a:gd name="connsiteX10" fmla="*/ 18422 w 48661"/>
                <a:gd name="connsiteY10" fmla="*/ 10080 h 111226"/>
                <a:gd name="connsiteX11" fmla="*/ 18422 w 48661"/>
                <a:gd name="connsiteY11" fmla="*/ 24678 h 111226"/>
                <a:gd name="connsiteX12" fmla="*/ 37191 w 48661"/>
                <a:gd name="connsiteY12" fmla="*/ 24678 h 111226"/>
                <a:gd name="connsiteX13" fmla="*/ 42058 w 48661"/>
                <a:gd name="connsiteY13" fmla="*/ 29544 h 111226"/>
                <a:gd name="connsiteX14" fmla="*/ 42058 w 48661"/>
                <a:gd name="connsiteY14" fmla="*/ 32325 h 111226"/>
                <a:gd name="connsiteX15" fmla="*/ 42058 w 48661"/>
                <a:gd name="connsiteY15" fmla="*/ 37191 h 111226"/>
                <a:gd name="connsiteX16" fmla="*/ 37191 w 48661"/>
                <a:gd name="connsiteY16" fmla="*/ 37191 h 111226"/>
                <a:gd name="connsiteX17" fmla="*/ 18422 w 48661"/>
                <a:gd name="connsiteY17" fmla="*/ 37191 h 111226"/>
                <a:gd name="connsiteX18" fmla="*/ 18422 w 48661"/>
                <a:gd name="connsiteY18" fmla="*/ 80987 h 111226"/>
                <a:gd name="connsiteX19" fmla="*/ 33020 w 48661"/>
                <a:gd name="connsiteY19" fmla="*/ 96280 h 1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61" h="111226">
                  <a:moveTo>
                    <a:pt x="39972" y="95585"/>
                  </a:moveTo>
                  <a:cubicBezTo>
                    <a:pt x="41362" y="95585"/>
                    <a:pt x="42753" y="96280"/>
                    <a:pt x="43448" y="96975"/>
                  </a:cubicBezTo>
                  <a:cubicBezTo>
                    <a:pt x="44143" y="97671"/>
                    <a:pt x="44838" y="99061"/>
                    <a:pt x="44838" y="100451"/>
                  </a:cubicBezTo>
                  <a:lnTo>
                    <a:pt x="44838" y="107403"/>
                  </a:lnTo>
                  <a:cubicBezTo>
                    <a:pt x="44838" y="107403"/>
                    <a:pt x="41362" y="107403"/>
                    <a:pt x="39972" y="107403"/>
                  </a:cubicBezTo>
                  <a:lnTo>
                    <a:pt x="33020" y="107403"/>
                  </a:lnTo>
                  <a:cubicBezTo>
                    <a:pt x="16336" y="107403"/>
                    <a:pt x="5214" y="97671"/>
                    <a:pt x="5214" y="79596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4678"/>
                  </a:lnTo>
                  <a:lnTo>
                    <a:pt x="37191" y="24678"/>
                  </a:lnTo>
                  <a:cubicBezTo>
                    <a:pt x="39972" y="24678"/>
                    <a:pt x="42058" y="26764"/>
                    <a:pt x="42058" y="29544"/>
                  </a:cubicBezTo>
                  <a:lnTo>
                    <a:pt x="42058" y="32325"/>
                  </a:lnTo>
                  <a:cubicBezTo>
                    <a:pt x="42058" y="33715"/>
                    <a:pt x="42058" y="37191"/>
                    <a:pt x="42058" y="37191"/>
                  </a:cubicBezTo>
                  <a:cubicBezTo>
                    <a:pt x="42058" y="37191"/>
                    <a:pt x="38582" y="37191"/>
                    <a:pt x="37191" y="37191"/>
                  </a:cubicBezTo>
                  <a:lnTo>
                    <a:pt x="18422" y="37191"/>
                  </a:lnTo>
                  <a:lnTo>
                    <a:pt x="18422" y="80987"/>
                  </a:lnTo>
                  <a:cubicBezTo>
                    <a:pt x="18422" y="90719"/>
                    <a:pt x="23288" y="96280"/>
                    <a:pt x="33020" y="9628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5490B2-4BCD-4DF7-8D67-233CE3F239F6}"/>
                </a:ext>
              </a:extLst>
            </p:cNvPr>
            <p:cNvSpPr/>
            <p:nvPr/>
          </p:nvSpPr>
          <p:spPr>
            <a:xfrm>
              <a:off x="10965699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4946 h 125129"/>
                <a:gd name="connsiteX17" fmla="*/ 19117 w 34758"/>
                <a:gd name="connsiteY17" fmla="*/ 10080 h 125129"/>
                <a:gd name="connsiteX18" fmla="*/ 23983 w 34758"/>
                <a:gd name="connsiteY18" fmla="*/ 5214 h 125129"/>
                <a:gd name="connsiteX19" fmla="*/ 27459 w 34758"/>
                <a:gd name="connsiteY19" fmla="*/ 5214 h 125129"/>
                <a:gd name="connsiteX20" fmla="*/ 32325 w 34758"/>
                <a:gd name="connsiteY20" fmla="*/ 5214 h 125129"/>
                <a:gd name="connsiteX21" fmla="*/ 32325 w 34758"/>
                <a:gd name="connsiteY21" fmla="*/ 10080 h 125129"/>
                <a:gd name="connsiteX22" fmla="*/ 32325 w 34758"/>
                <a:gd name="connsiteY22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3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cubicBezTo>
                    <a:pt x="19117" y="19812"/>
                    <a:pt x="19117" y="16336"/>
                    <a:pt x="19117" y="14946"/>
                  </a:cubicBezTo>
                  <a:lnTo>
                    <a:pt x="19117" y="10080"/>
                  </a:lnTo>
                  <a:cubicBezTo>
                    <a:pt x="19117" y="7299"/>
                    <a:pt x="21203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5D97248-8787-4223-A8A3-5F560B573A1B}"/>
                </a:ext>
              </a:extLst>
            </p:cNvPr>
            <p:cNvSpPr/>
            <p:nvPr/>
          </p:nvSpPr>
          <p:spPr>
            <a:xfrm>
              <a:off x="11013665" y="647683"/>
              <a:ext cx="76468" cy="90371"/>
            </a:xfrm>
            <a:custGeom>
              <a:avLst/>
              <a:gdLst>
                <a:gd name="connsiteX0" fmla="*/ 19117 w 76468"/>
                <a:gd name="connsiteY0" fmla="*/ 22593 h 90371"/>
                <a:gd name="connsiteX1" fmla="*/ 25374 w 76468"/>
                <a:gd name="connsiteY1" fmla="*/ 16336 h 90371"/>
                <a:gd name="connsiteX2" fmla="*/ 49009 w 76468"/>
                <a:gd name="connsiteY2" fmla="*/ 5214 h 90371"/>
                <a:gd name="connsiteX3" fmla="*/ 71254 w 76468"/>
                <a:gd name="connsiteY3" fmla="*/ 33715 h 90371"/>
                <a:gd name="connsiteX4" fmla="*/ 71254 w 76468"/>
                <a:gd name="connsiteY4" fmla="*/ 85158 h 90371"/>
                <a:gd name="connsiteX5" fmla="*/ 71254 w 76468"/>
                <a:gd name="connsiteY5" fmla="*/ 90024 h 90371"/>
                <a:gd name="connsiteX6" fmla="*/ 66388 w 76468"/>
                <a:gd name="connsiteY6" fmla="*/ 90024 h 90371"/>
                <a:gd name="connsiteX7" fmla="*/ 62912 w 76468"/>
                <a:gd name="connsiteY7" fmla="*/ 90024 h 90371"/>
                <a:gd name="connsiteX8" fmla="*/ 58046 w 76468"/>
                <a:gd name="connsiteY8" fmla="*/ 85158 h 90371"/>
                <a:gd name="connsiteX9" fmla="*/ 58046 w 76468"/>
                <a:gd name="connsiteY9" fmla="*/ 33715 h 90371"/>
                <a:gd name="connsiteX10" fmla="*/ 44838 w 76468"/>
                <a:gd name="connsiteY10" fmla="*/ 17032 h 90371"/>
                <a:gd name="connsiteX11" fmla="*/ 23288 w 76468"/>
                <a:gd name="connsiteY11" fmla="*/ 30240 h 90371"/>
                <a:gd name="connsiteX12" fmla="*/ 18422 w 76468"/>
                <a:gd name="connsiteY12" fmla="*/ 35106 h 90371"/>
                <a:gd name="connsiteX13" fmla="*/ 18422 w 76468"/>
                <a:gd name="connsiteY13" fmla="*/ 85158 h 90371"/>
                <a:gd name="connsiteX14" fmla="*/ 18422 w 76468"/>
                <a:gd name="connsiteY14" fmla="*/ 90024 h 90371"/>
                <a:gd name="connsiteX15" fmla="*/ 13556 w 76468"/>
                <a:gd name="connsiteY15" fmla="*/ 90024 h 90371"/>
                <a:gd name="connsiteX16" fmla="*/ 10080 w 76468"/>
                <a:gd name="connsiteY16" fmla="*/ 90024 h 90371"/>
                <a:gd name="connsiteX17" fmla="*/ 5214 w 76468"/>
                <a:gd name="connsiteY17" fmla="*/ 85158 h 90371"/>
                <a:gd name="connsiteX18" fmla="*/ 5214 w 76468"/>
                <a:gd name="connsiteY18" fmla="*/ 6604 h 90371"/>
                <a:gd name="connsiteX19" fmla="*/ 10080 w 76468"/>
                <a:gd name="connsiteY19" fmla="*/ 6604 h 90371"/>
                <a:gd name="connsiteX20" fmla="*/ 13556 w 76468"/>
                <a:gd name="connsiteY20" fmla="*/ 6604 h 90371"/>
                <a:gd name="connsiteX21" fmla="*/ 18422 w 76468"/>
                <a:gd name="connsiteY21" fmla="*/ 1147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468" h="90371">
                  <a:moveTo>
                    <a:pt x="19117" y="22593"/>
                  </a:moveTo>
                  <a:lnTo>
                    <a:pt x="25374" y="16336"/>
                  </a:lnTo>
                  <a:cubicBezTo>
                    <a:pt x="31630" y="10080"/>
                    <a:pt x="38582" y="5214"/>
                    <a:pt x="49009" y="5214"/>
                  </a:cubicBezTo>
                  <a:cubicBezTo>
                    <a:pt x="62217" y="5214"/>
                    <a:pt x="71254" y="12165"/>
                    <a:pt x="71254" y="33715"/>
                  </a:cubicBezTo>
                  <a:lnTo>
                    <a:pt x="71254" y="85158"/>
                  </a:lnTo>
                  <a:cubicBezTo>
                    <a:pt x="71254" y="86548"/>
                    <a:pt x="71254" y="90024"/>
                    <a:pt x="71254" y="90024"/>
                  </a:cubicBezTo>
                  <a:cubicBezTo>
                    <a:pt x="71254" y="90024"/>
                    <a:pt x="67779" y="90024"/>
                    <a:pt x="66388" y="90024"/>
                  </a:cubicBezTo>
                  <a:lnTo>
                    <a:pt x="62912" y="90024"/>
                  </a:lnTo>
                  <a:cubicBezTo>
                    <a:pt x="60132" y="90024"/>
                    <a:pt x="58046" y="87938"/>
                    <a:pt x="58046" y="85158"/>
                  </a:cubicBezTo>
                  <a:lnTo>
                    <a:pt x="58046" y="33715"/>
                  </a:lnTo>
                  <a:cubicBezTo>
                    <a:pt x="58046" y="20507"/>
                    <a:pt x="51790" y="17032"/>
                    <a:pt x="44838" y="17032"/>
                  </a:cubicBezTo>
                  <a:cubicBezTo>
                    <a:pt x="36496" y="17032"/>
                    <a:pt x="28154" y="25373"/>
                    <a:pt x="23288" y="30240"/>
                  </a:cubicBezTo>
                  <a:lnTo>
                    <a:pt x="18422" y="35106"/>
                  </a:lnTo>
                  <a:lnTo>
                    <a:pt x="18422" y="85158"/>
                  </a:lnTo>
                  <a:cubicBezTo>
                    <a:pt x="18422" y="86548"/>
                    <a:pt x="18422" y="90024"/>
                    <a:pt x="18422" y="90024"/>
                  </a:cubicBezTo>
                  <a:cubicBezTo>
                    <a:pt x="18422" y="90024"/>
                    <a:pt x="14946" y="90024"/>
                    <a:pt x="13556" y="90024"/>
                  </a:cubicBezTo>
                  <a:lnTo>
                    <a:pt x="10080" y="90024"/>
                  </a:lnTo>
                  <a:cubicBezTo>
                    <a:pt x="7299" y="90024"/>
                    <a:pt x="5214" y="87938"/>
                    <a:pt x="5214" y="85158"/>
                  </a:cubicBezTo>
                  <a:lnTo>
                    <a:pt x="5214" y="6604"/>
                  </a:lnTo>
                  <a:cubicBezTo>
                    <a:pt x="5214" y="6604"/>
                    <a:pt x="7994" y="6604"/>
                    <a:pt x="10080" y="6604"/>
                  </a:cubicBezTo>
                  <a:lnTo>
                    <a:pt x="13556" y="6604"/>
                  </a:lnTo>
                  <a:cubicBezTo>
                    <a:pt x="16336" y="6604"/>
                    <a:pt x="18422" y="8690"/>
                    <a:pt x="1842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E8EFC3-FA94-4A87-9339-D40B7DADBEA5}"/>
                </a:ext>
              </a:extLst>
            </p:cNvPr>
            <p:cNvSpPr/>
            <p:nvPr/>
          </p:nvSpPr>
          <p:spPr>
            <a:xfrm>
              <a:off x="10736990" y="618486"/>
              <a:ext cx="6952" cy="6952"/>
            </a:xfrm>
            <a:custGeom>
              <a:avLst/>
              <a:gdLst>
                <a:gd name="connsiteX0" fmla="*/ 5214 w 6951"/>
                <a:gd name="connsiteY0" fmla="*/ 5214 h 6951"/>
                <a:gd name="connsiteX1" fmla="*/ 5214 w 6951"/>
                <a:gd name="connsiteY1" fmla="*/ 5214 h 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1" h="6951">
                  <a:moveTo>
                    <a:pt x="5214" y="5214"/>
                  </a:moveTo>
                  <a:lnTo>
                    <a:pt x="5214" y="521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D0BC937-04B4-4A82-B32B-F4158366D7F8}"/>
                </a:ext>
              </a:extLst>
            </p:cNvPr>
            <p:cNvSpPr/>
            <p:nvPr/>
          </p:nvSpPr>
          <p:spPr>
            <a:xfrm>
              <a:off x="10736990" y="618486"/>
              <a:ext cx="6952" cy="6952"/>
            </a:xfrm>
            <a:custGeom>
              <a:avLst/>
              <a:gdLst>
                <a:gd name="connsiteX0" fmla="*/ 5214 w 6951"/>
                <a:gd name="connsiteY0" fmla="*/ 5214 h 6951"/>
                <a:gd name="connsiteX1" fmla="*/ 5909 w 6951"/>
                <a:gd name="connsiteY1" fmla="*/ 5214 h 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1" h="6951">
                  <a:moveTo>
                    <a:pt x="5214" y="5214"/>
                  </a:moveTo>
                  <a:lnTo>
                    <a:pt x="5909" y="521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191F46-E58C-43B7-AACE-D51E4A59054D}"/>
                </a:ext>
              </a:extLst>
            </p:cNvPr>
            <p:cNvSpPr/>
            <p:nvPr/>
          </p:nvSpPr>
          <p:spPr>
            <a:xfrm>
              <a:off x="10670949" y="618486"/>
              <a:ext cx="90371" cy="125130"/>
            </a:xfrm>
            <a:custGeom>
              <a:avLst/>
              <a:gdLst>
                <a:gd name="connsiteX0" fmla="*/ 57351 w 90371"/>
                <a:gd name="connsiteY0" fmla="*/ 16336 h 125129"/>
                <a:gd name="connsiteX1" fmla="*/ 70559 w 90371"/>
                <a:gd name="connsiteY1" fmla="*/ 17727 h 125129"/>
                <a:gd name="connsiteX2" fmla="*/ 80987 w 90371"/>
                <a:gd name="connsiteY2" fmla="*/ 21203 h 125129"/>
                <a:gd name="connsiteX3" fmla="*/ 83072 w 90371"/>
                <a:gd name="connsiteY3" fmla="*/ 21898 h 125129"/>
                <a:gd name="connsiteX4" fmla="*/ 85853 w 90371"/>
                <a:gd name="connsiteY4" fmla="*/ 19117 h 125129"/>
                <a:gd name="connsiteX5" fmla="*/ 85853 w 90371"/>
                <a:gd name="connsiteY5" fmla="*/ 14251 h 125129"/>
                <a:gd name="connsiteX6" fmla="*/ 85853 w 90371"/>
                <a:gd name="connsiteY6" fmla="*/ 10080 h 125129"/>
                <a:gd name="connsiteX7" fmla="*/ 85853 w 90371"/>
                <a:gd name="connsiteY7" fmla="*/ 10080 h 125129"/>
                <a:gd name="connsiteX8" fmla="*/ 83072 w 90371"/>
                <a:gd name="connsiteY8" fmla="*/ 8690 h 125129"/>
                <a:gd name="connsiteX9" fmla="*/ 71950 w 90371"/>
                <a:gd name="connsiteY9" fmla="*/ 5909 h 125129"/>
                <a:gd name="connsiteX10" fmla="*/ 71254 w 90371"/>
                <a:gd name="connsiteY10" fmla="*/ 5909 h 125129"/>
                <a:gd name="connsiteX11" fmla="*/ 71254 w 90371"/>
                <a:gd name="connsiteY11" fmla="*/ 5909 h 125129"/>
                <a:gd name="connsiteX12" fmla="*/ 65693 w 90371"/>
                <a:gd name="connsiteY12" fmla="*/ 5214 h 125129"/>
                <a:gd name="connsiteX13" fmla="*/ 65693 w 90371"/>
                <a:gd name="connsiteY13" fmla="*/ 5214 h 125129"/>
                <a:gd name="connsiteX14" fmla="*/ 65693 w 90371"/>
                <a:gd name="connsiteY14" fmla="*/ 5214 h 125129"/>
                <a:gd name="connsiteX15" fmla="*/ 60132 w 90371"/>
                <a:gd name="connsiteY15" fmla="*/ 5214 h 125129"/>
                <a:gd name="connsiteX16" fmla="*/ 5214 w 90371"/>
                <a:gd name="connsiteY16" fmla="*/ 56656 h 125129"/>
                <a:gd name="connsiteX17" fmla="*/ 5214 w 90371"/>
                <a:gd name="connsiteY17" fmla="*/ 71254 h 125129"/>
                <a:gd name="connsiteX18" fmla="*/ 55266 w 90371"/>
                <a:gd name="connsiteY18" fmla="*/ 122696 h 125129"/>
                <a:gd name="connsiteX19" fmla="*/ 62217 w 90371"/>
                <a:gd name="connsiteY19" fmla="*/ 122696 h 125129"/>
                <a:gd name="connsiteX20" fmla="*/ 83072 w 90371"/>
                <a:gd name="connsiteY20" fmla="*/ 118526 h 125129"/>
                <a:gd name="connsiteX21" fmla="*/ 85853 w 90371"/>
                <a:gd name="connsiteY21" fmla="*/ 117135 h 125129"/>
                <a:gd name="connsiteX22" fmla="*/ 85853 w 90371"/>
                <a:gd name="connsiteY22" fmla="*/ 112964 h 125129"/>
                <a:gd name="connsiteX23" fmla="*/ 85853 w 90371"/>
                <a:gd name="connsiteY23" fmla="*/ 109488 h 125129"/>
                <a:gd name="connsiteX24" fmla="*/ 83072 w 90371"/>
                <a:gd name="connsiteY24" fmla="*/ 106708 h 125129"/>
                <a:gd name="connsiteX25" fmla="*/ 80987 w 90371"/>
                <a:gd name="connsiteY25" fmla="*/ 107403 h 125129"/>
                <a:gd name="connsiteX26" fmla="*/ 62217 w 90371"/>
                <a:gd name="connsiteY26" fmla="*/ 110879 h 125129"/>
                <a:gd name="connsiteX27" fmla="*/ 55266 w 90371"/>
                <a:gd name="connsiteY27" fmla="*/ 110879 h 125129"/>
                <a:gd name="connsiteX28" fmla="*/ 19117 w 90371"/>
                <a:gd name="connsiteY28" fmla="*/ 71950 h 125129"/>
                <a:gd name="connsiteX29" fmla="*/ 19117 w 90371"/>
                <a:gd name="connsiteY29" fmla="*/ 57351 h 125129"/>
                <a:gd name="connsiteX30" fmla="*/ 57351 w 90371"/>
                <a:gd name="connsiteY30" fmla="*/ 1633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371" h="125129">
                  <a:moveTo>
                    <a:pt x="57351" y="16336"/>
                  </a:moveTo>
                  <a:cubicBezTo>
                    <a:pt x="62217" y="16336"/>
                    <a:pt x="66388" y="17032"/>
                    <a:pt x="70559" y="17727"/>
                  </a:cubicBezTo>
                  <a:cubicBezTo>
                    <a:pt x="74730" y="19117"/>
                    <a:pt x="78901" y="20507"/>
                    <a:pt x="80987" y="21203"/>
                  </a:cubicBezTo>
                  <a:cubicBezTo>
                    <a:pt x="81682" y="21203"/>
                    <a:pt x="82377" y="21898"/>
                    <a:pt x="83072" y="21898"/>
                  </a:cubicBezTo>
                  <a:cubicBezTo>
                    <a:pt x="84463" y="21898"/>
                    <a:pt x="85853" y="21203"/>
                    <a:pt x="85853" y="19117"/>
                  </a:cubicBezTo>
                  <a:lnTo>
                    <a:pt x="85853" y="14251"/>
                  </a:lnTo>
                  <a:cubicBezTo>
                    <a:pt x="85853" y="12165"/>
                    <a:pt x="85853" y="10080"/>
                    <a:pt x="85853" y="10080"/>
                  </a:cubicBezTo>
                  <a:lnTo>
                    <a:pt x="85853" y="10080"/>
                  </a:lnTo>
                  <a:cubicBezTo>
                    <a:pt x="85158" y="10080"/>
                    <a:pt x="83767" y="9385"/>
                    <a:pt x="83072" y="8690"/>
                  </a:cubicBezTo>
                  <a:cubicBezTo>
                    <a:pt x="81682" y="7994"/>
                    <a:pt x="77511" y="6604"/>
                    <a:pt x="71950" y="5909"/>
                  </a:cubicBezTo>
                  <a:lnTo>
                    <a:pt x="71254" y="5909"/>
                  </a:lnTo>
                  <a:lnTo>
                    <a:pt x="71254" y="5909"/>
                  </a:lnTo>
                  <a:cubicBezTo>
                    <a:pt x="69169" y="5909"/>
                    <a:pt x="67779" y="5214"/>
                    <a:pt x="65693" y="5214"/>
                  </a:cubicBezTo>
                  <a:lnTo>
                    <a:pt x="65693" y="5214"/>
                  </a:lnTo>
                  <a:lnTo>
                    <a:pt x="65693" y="5214"/>
                  </a:lnTo>
                  <a:cubicBezTo>
                    <a:pt x="63608" y="5214"/>
                    <a:pt x="61522" y="5214"/>
                    <a:pt x="60132" y="5214"/>
                  </a:cubicBezTo>
                  <a:cubicBezTo>
                    <a:pt x="26764" y="5214"/>
                    <a:pt x="5214" y="23288"/>
                    <a:pt x="5214" y="56656"/>
                  </a:cubicBezTo>
                  <a:lnTo>
                    <a:pt x="5214" y="71254"/>
                  </a:lnTo>
                  <a:cubicBezTo>
                    <a:pt x="5214" y="101146"/>
                    <a:pt x="20507" y="122696"/>
                    <a:pt x="55266" y="122696"/>
                  </a:cubicBezTo>
                  <a:lnTo>
                    <a:pt x="62217" y="122696"/>
                  </a:lnTo>
                  <a:cubicBezTo>
                    <a:pt x="71254" y="122696"/>
                    <a:pt x="80292" y="119916"/>
                    <a:pt x="83072" y="118526"/>
                  </a:cubicBezTo>
                  <a:cubicBezTo>
                    <a:pt x="84463" y="117830"/>
                    <a:pt x="85853" y="117135"/>
                    <a:pt x="85853" y="117135"/>
                  </a:cubicBezTo>
                  <a:cubicBezTo>
                    <a:pt x="85853" y="117135"/>
                    <a:pt x="85853" y="114355"/>
                    <a:pt x="85853" y="112964"/>
                  </a:cubicBezTo>
                  <a:lnTo>
                    <a:pt x="85853" y="109488"/>
                  </a:lnTo>
                  <a:cubicBezTo>
                    <a:pt x="85853" y="107403"/>
                    <a:pt x="84463" y="106708"/>
                    <a:pt x="83072" y="106708"/>
                  </a:cubicBezTo>
                  <a:cubicBezTo>
                    <a:pt x="82377" y="106708"/>
                    <a:pt x="81682" y="106708"/>
                    <a:pt x="80987" y="107403"/>
                  </a:cubicBezTo>
                  <a:cubicBezTo>
                    <a:pt x="77511" y="108793"/>
                    <a:pt x="69864" y="110879"/>
                    <a:pt x="62217" y="110879"/>
                  </a:cubicBezTo>
                  <a:lnTo>
                    <a:pt x="55266" y="110879"/>
                  </a:lnTo>
                  <a:cubicBezTo>
                    <a:pt x="32325" y="110879"/>
                    <a:pt x="19117" y="96975"/>
                    <a:pt x="19117" y="71950"/>
                  </a:cubicBezTo>
                  <a:lnTo>
                    <a:pt x="19117" y="57351"/>
                  </a:lnTo>
                  <a:cubicBezTo>
                    <a:pt x="19117" y="27459"/>
                    <a:pt x="35801" y="16336"/>
                    <a:pt x="57351" y="1633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8683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AU" sz="5000" kern="1200" dirty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57188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75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9852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73">
          <p15:clr>
            <a:srgbClr val="F26B43"/>
          </p15:clr>
        </p15:guide>
        <p15:guide id="3" pos="136">
          <p15:clr>
            <a:srgbClr val="F26B43"/>
          </p15:clr>
        </p15:guide>
        <p15:guide id="4" pos="1257">
          <p15:clr>
            <a:srgbClr val="F26B43"/>
          </p15:clr>
        </p15:guide>
        <p15:guide id="5" pos="1393">
          <p15:clr>
            <a:srgbClr val="F26B43"/>
          </p15:clr>
        </p15:guide>
        <p15:guide id="6" pos="2514">
          <p15:clr>
            <a:srgbClr val="F26B43"/>
          </p15:clr>
        </p15:guide>
        <p15:guide id="7" pos="2650">
          <p15:clr>
            <a:srgbClr val="F26B43"/>
          </p15:clr>
        </p15:guide>
        <p15:guide id="8" pos="3771">
          <p15:clr>
            <a:srgbClr val="F26B43"/>
          </p15:clr>
        </p15:guide>
        <p15:guide id="9" pos="3908">
          <p15:clr>
            <a:srgbClr val="F26B43"/>
          </p15:clr>
        </p15:guide>
        <p15:guide id="10" pos="5029">
          <p15:clr>
            <a:srgbClr val="F26B43"/>
          </p15:clr>
        </p15:guide>
        <p15:guide id="11" pos="5165">
          <p15:clr>
            <a:srgbClr val="F26B43"/>
          </p15:clr>
        </p15:guide>
        <p15:guide id="12" pos="6286">
          <p15:clr>
            <a:srgbClr val="F26B43"/>
          </p15:clr>
        </p15:guide>
        <p15:guide id="13" pos="6422">
          <p15:clr>
            <a:srgbClr val="F26B43"/>
          </p15:clr>
        </p15:guide>
        <p15:guide id="14" pos="7543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226">
          <p15:clr>
            <a:srgbClr val="F26B43"/>
          </p15:clr>
        </p15:guide>
        <p15:guide id="18" orient="horz" pos="40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88" y="180637"/>
            <a:ext cx="5671748" cy="10103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0891" y="2065947"/>
            <a:ext cx="11112137" cy="2387600"/>
          </a:xfrm>
        </p:spPr>
        <p:txBody>
          <a:bodyPr/>
          <a:lstStyle/>
          <a:p>
            <a:r>
              <a:rPr lang="en-AU" dirty="0" smtClean="0"/>
              <a:t>Standards for data quality @ISO/TC211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84959" y="5015215"/>
            <a:ext cx="9144000" cy="626633"/>
          </a:xfrm>
        </p:spPr>
        <p:txBody>
          <a:bodyPr/>
          <a:lstStyle/>
          <a:p>
            <a:r>
              <a:rPr lang="en-AU" sz="4000" dirty="0" smtClean="0">
                <a:solidFill>
                  <a:srgbClr val="ED8B00"/>
                </a:solidFill>
                <a:latin typeface="Calibri" panose="020F0502020204030204" pitchFamily="34" charset="0"/>
              </a:rPr>
              <a:t>Dr Ivana Iv</a:t>
            </a:r>
            <a:r>
              <a:rPr lang="sk-SK" sz="4000" dirty="0" smtClean="0">
                <a:solidFill>
                  <a:srgbClr val="ED8B00"/>
                </a:solidFill>
                <a:latin typeface="Calibri" panose="020F0502020204030204" pitchFamily="34" charset="0"/>
              </a:rPr>
              <a:t>ánová</a:t>
            </a:r>
            <a:endParaRPr lang="en-AU" sz="4000" dirty="0" smtClean="0">
              <a:solidFill>
                <a:srgbClr val="ED8B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and definitions updated and</a:t>
            </a:r>
            <a:r>
              <a:rPr lang="en-AU" dirty="0" smtClean="0"/>
              <a:t> harmonised with other relevant standards;</a:t>
            </a:r>
          </a:p>
          <a:p>
            <a:r>
              <a:rPr lang="en-AU" dirty="0" smtClean="0"/>
              <a:t>Quality model (slightly) updated; </a:t>
            </a:r>
          </a:p>
          <a:p>
            <a:r>
              <a:rPr lang="en-AU" dirty="0" smtClean="0"/>
              <a:t>Set of Requirements, Recommendations and Permissions introduced;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ISO/CD 19157-1 </a:t>
            </a:r>
            <a:r>
              <a:rPr lang="en-AU" dirty="0" smtClean="0"/>
              <a:t>– Main changes: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889810" y="3322576"/>
            <a:ext cx="10994846" cy="3006206"/>
            <a:chOff x="889810" y="3322576"/>
            <a:chExt cx="10994846" cy="3006206"/>
          </a:xfrm>
        </p:grpSpPr>
        <p:grpSp>
          <p:nvGrpSpPr>
            <p:cNvPr id="14" name="Group 13"/>
            <p:cNvGrpSpPr/>
            <p:nvPr/>
          </p:nvGrpSpPr>
          <p:grpSpPr>
            <a:xfrm>
              <a:off x="889810" y="3634566"/>
              <a:ext cx="7491942" cy="2564309"/>
              <a:chOff x="889810" y="3450191"/>
              <a:chExt cx="7491942" cy="256430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9810" y="3450191"/>
                <a:ext cx="4610857" cy="678436"/>
              </a:xfrm>
              <a:prstGeom prst="rect">
                <a:avLst/>
              </a:prstGeom>
              <a:ln w="28575">
                <a:solidFill>
                  <a:srgbClr val="ED8B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7581" y="5138730"/>
                <a:ext cx="4604171" cy="875770"/>
              </a:xfrm>
              <a:prstGeom prst="rect">
                <a:avLst/>
              </a:prstGeom>
              <a:ln w="28575">
                <a:solidFill>
                  <a:srgbClr val="ED8B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2247" y="4278816"/>
                <a:ext cx="4610857" cy="724977"/>
              </a:xfrm>
              <a:prstGeom prst="rect">
                <a:avLst/>
              </a:prstGeom>
              <a:ln w="28575">
                <a:solidFill>
                  <a:srgbClr val="ED8B00"/>
                </a:solidFill>
              </a:ln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807" y="3322576"/>
              <a:ext cx="3355849" cy="3006206"/>
            </a:xfrm>
            <a:prstGeom prst="rect">
              <a:avLst/>
            </a:prstGeom>
            <a:ln w="28575">
              <a:solidFill>
                <a:srgbClr val="ED8B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557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ISO/CD 19157-1 </a:t>
            </a:r>
            <a:r>
              <a:rPr lang="en-AU" dirty="0" smtClean="0"/>
              <a:t>– Main changes:</a:t>
            </a:r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12" y="3928188"/>
            <a:ext cx="4967632" cy="2807792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and definitions updated and</a:t>
            </a:r>
            <a:r>
              <a:rPr lang="en-AU" dirty="0" smtClean="0"/>
              <a:t> harmonised with other relevant standards;</a:t>
            </a:r>
          </a:p>
          <a:p>
            <a:r>
              <a:rPr lang="en-AU" dirty="0" smtClean="0"/>
              <a:t>Quality model (slightly) updated; </a:t>
            </a:r>
          </a:p>
          <a:p>
            <a:r>
              <a:rPr lang="en-AU" dirty="0" smtClean="0"/>
              <a:t>Set of Requirements, Recommendations and Permissions introduced;</a:t>
            </a:r>
          </a:p>
          <a:p>
            <a:r>
              <a:rPr lang="en-AU" dirty="0" smtClean="0"/>
              <a:t>Quality model is now (again) extensible!</a:t>
            </a:r>
          </a:p>
        </p:txBody>
      </p:sp>
    </p:spTree>
    <p:extLst>
      <p:ext uri="{BB962C8B-B14F-4D97-AF65-F5344CB8AC3E}">
        <p14:creationId xmlns:p14="http://schemas.microsoft.com/office/powerpoint/2010/main" val="5941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ISO/CD 19157-1 </a:t>
            </a:r>
            <a:r>
              <a:rPr lang="en-AU" dirty="0" smtClean="0"/>
              <a:t>– Main changes:</a:t>
            </a:r>
            <a:endParaRPr lang="en-AU" dirty="0"/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and definitions updated and</a:t>
            </a:r>
            <a:r>
              <a:rPr lang="en-AU" dirty="0" smtClean="0"/>
              <a:t> harmonised with other relevant standards;</a:t>
            </a:r>
          </a:p>
          <a:p>
            <a:r>
              <a:rPr lang="en-AU" dirty="0" smtClean="0"/>
              <a:t>Quality model (slightly) updated; </a:t>
            </a:r>
          </a:p>
          <a:p>
            <a:r>
              <a:rPr lang="en-AU" dirty="0" smtClean="0"/>
              <a:t>Set of Requirements, Recommendations and Permissions introduced;</a:t>
            </a:r>
          </a:p>
          <a:p>
            <a:r>
              <a:rPr lang="en-AU" dirty="0" smtClean="0"/>
              <a:t>Quality model is now (again) extensible!</a:t>
            </a:r>
          </a:p>
          <a:p>
            <a:r>
              <a:rPr lang="en-AU" b="1" dirty="0" smtClean="0">
                <a:solidFill>
                  <a:srgbClr val="ED8B00"/>
                </a:solidFill>
              </a:rPr>
              <a:t>Data quality measures have a chance to be released from their PDF prison!!!</a:t>
            </a:r>
          </a:p>
        </p:txBody>
      </p:sp>
    </p:spTree>
    <p:extLst>
      <p:ext uri="{BB962C8B-B14F-4D97-AF65-F5344CB8AC3E}">
        <p14:creationId xmlns:p14="http://schemas.microsoft.com/office/powerpoint/2010/main" val="19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911" y="1690688"/>
            <a:ext cx="2881168" cy="4128309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What’s the problem with DQ measures?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dirty="0" smtClean="0"/>
              <a:t>Data quality measures are </a:t>
            </a:r>
            <a:r>
              <a:rPr lang="en-AU" dirty="0" smtClean="0">
                <a:solidFill>
                  <a:srgbClr val="ED8B00"/>
                </a:solidFill>
              </a:rPr>
              <a:t>not accessible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 </a:t>
            </a:r>
            <a:r>
              <a:rPr lang="en-AU" dirty="0" smtClean="0"/>
              <a:t> for automatic consumptions;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889" y="3093909"/>
            <a:ext cx="2593913" cy="3680115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  <p:pic>
        <p:nvPicPr>
          <p:cNvPr id="11" name="johny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2345" y="365125"/>
            <a:ext cx="3657600" cy="15430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9878" y="2864498"/>
            <a:ext cx="6008914" cy="3844212"/>
            <a:chOff x="419878" y="2864498"/>
            <a:chExt cx="6008914" cy="3844212"/>
          </a:xfrm>
        </p:grpSpPr>
        <p:grpSp>
          <p:nvGrpSpPr>
            <p:cNvPr id="17" name="Group 16"/>
            <p:cNvGrpSpPr/>
            <p:nvPr/>
          </p:nvGrpSpPr>
          <p:grpSpPr>
            <a:xfrm>
              <a:off x="530948" y="2964770"/>
              <a:ext cx="5819918" cy="3667806"/>
              <a:chOff x="558779" y="2621902"/>
              <a:chExt cx="5819918" cy="36678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/>
              <a:srcRect r="16909"/>
              <a:stretch/>
            </p:blipFill>
            <p:spPr>
              <a:xfrm>
                <a:off x="2399408" y="2621902"/>
                <a:ext cx="3979289" cy="327593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605747" y="2685727"/>
                <a:ext cx="1409810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http://</a:t>
                </a:r>
                <a:r>
                  <a:rPr lang="en-AU" sz="1200" dirty="0" smtClean="0"/>
                  <a:t>qualityml.org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8779" y="5458711"/>
                <a:ext cx="225117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5"/>
                  </a:buClr>
                  <a:buSzPct val="80000"/>
                </a:pPr>
                <a:r>
                  <a:rPr lang="en-AU" dirty="0"/>
                  <a:t>a custom register has </a:t>
                </a:r>
                <a:r>
                  <a:rPr lang="en-AU" dirty="0">
                    <a:solidFill>
                      <a:srgbClr val="ED8B00"/>
                    </a:solidFill>
                  </a:rPr>
                  <a:t>data quality metrics </a:t>
                </a:r>
                <a:r>
                  <a:rPr lang="en-AU" dirty="0"/>
                  <a:t>and</a:t>
                </a:r>
                <a:r>
                  <a:rPr lang="en-AU" dirty="0">
                    <a:solidFill>
                      <a:srgbClr val="C00000"/>
                    </a:solidFill>
                  </a:rPr>
                  <a:t> </a:t>
                </a:r>
                <a:r>
                  <a:rPr lang="en-AU" dirty="0">
                    <a:solidFill>
                      <a:srgbClr val="ED8B00"/>
                    </a:solidFill>
                  </a:rPr>
                  <a:t>quality </a:t>
                </a:r>
                <a:r>
                  <a:rPr lang="en-AU" dirty="0" smtClean="0">
                    <a:solidFill>
                      <a:srgbClr val="ED8B00"/>
                    </a:solidFill>
                  </a:rPr>
                  <a:t>measurements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19878" y="2864498"/>
              <a:ext cx="6008914" cy="3844212"/>
            </a:xfrm>
            <a:prstGeom prst="rect">
              <a:avLst/>
            </a:prstGeom>
            <a:noFill/>
            <a:ln w="28575">
              <a:solidFill>
                <a:srgbClr val="ED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>
                <a:buClr>
                  <a:schemeClr val="bg1"/>
                </a:buClr>
                <a:buSzPct val="80000"/>
              </a:pP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6305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What’s the problem with DQ measures?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dirty="0" smtClean="0"/>
              <a:t>Data quality measures are not accessible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 smtClean="0">
                <a:solidFill>
                  <a:srgbClr val="ED8B00"/>
                </a:solidFill>
              </a:rPr>
              <a:t>  </a:t>
            </a:r>
            <a:r>
              <a:rPr lang="en-AU" dirty="0" smtClean="0"/>
              <a:t>for automatic consumptions;</a:t>
            </a:r>
          </a:p>
          <a:p>
            <a:r>
              <a:rPr lang="en-AU" dirty="0" smtClean="0">
                <a:solidFill>
                  <a:srgbClr val="ED8B00"/>
                </a:solidFill>
              </a:rPr>
              <a:t>Extensibility is complicated </a:t>
            </a:r>
            <a:r>
              <a:rPr lang="en-AU" dirty="0" smtClean="0"/>
              <a:t>– list of measures is revised only during the standard revision;</a:t>
            </a:r>
          </a:p>
          <a:p>
            <a:r>
              <a:rPr lang="en-AU" dirty="0" smtClean="0"/>
              <a:t>… not in par with current best practice (at W3C, OGC and also ISO/IEC) of interoperable spatial resources;</a:t>
            </a:r>
          </a:p>
        </p:txBody>
      </p:sp>
    </p:spTree>
    <p:extLst>
      <p:ext uri="{BB962C8B-B14F-4D97-AF65-F5344CB8AC3E}">
        <p14:creationId xmlns:p14="http://schemas.microsoft.com/office/powerpoint/2010/main" val="19394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solution: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AU" sz="4400" dirty="0" smtClean="0"/>
              <a:t>Define data quality measure concept in ISO 19157-1, </a:t>
            </a:r>
            <a:endParaRPr lang="en-AU" sz="4400" b="1" dirty="0" smtClean="0">
              <a:solidFill>
                <a:srgbClr val="ED8B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4400" b="1" dirty="0" smtClean="0">
                <a:solidFill>
                  <a:srgbClr val="ED8B00"/>
                </a:solidFill>
                <a:cs typeface="Arial" panose="020B0604020202020204" pitchFamily="34" charset="0"/>
              </a:rPr>
              <a:t>Done </a:t>
            </a:r>
            <a:r>
              <a:rPr lang="en-AU" sz="4400" b="1" dirty="0">
                <a:solidFill>
                  <a:srgbClr val="ED8B00"/>
                </a:solidFill>
                <a:cs typeface="Arial" panose="020B0604020202020204" pitchFamily="34" charset="0"/>
              </a:rPr>
              <a:t>– Clause 9 in ISO/CD 19157-1</a:t>
            </a:r>
          </a:p>
          <a:p>
            <a:pPr marL="0" indent="0">
              <a:spcBef>
                <a:spcPts val="0"/>
              </a:spcBef>
              <a:buNone/>
            </a:pPr>
            <a:endParaRPr lang="en-AU" sz="4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4400" dirty="0" smtClean="0"/>
              <a:t>And:</a:t>
            </a:r>
            <a:endParaRPr lang="en-AU" sz="4400" dirty="0"/>
          </a:p>
          <a:p>
            <a:pPr marL="742950" indent="-742950">
              <a:spcBef>
                <a:spcPts val="0"/>
              </a:spcBef>
              <a:buFont typeface="+mj-lt"/>
              <a:buAutoNum type="arabicPeriod" startAt="2"/>
            </a:pPr>
            <a:r>
              <a:rPr lang="en-AU" sz="4400" dirty="0" smtClean="0"/>
              <a:t>Set-up </a:t>
            </a:r>
            <a:r>
              <a:rPr lang="en-AU" sz="4400" dirty="0"/>
              <a:t>standard-compliant data quality measures </a:t>
            </a:r>
            <a:r>
              <a:rPr lang="en-AU" sz="4400" dirty="0" smtClean="0"/>
              <a:t>register</a:t>
            </a:r>
            <a:r>
              <a:rPr lang="en-AU" sz="4400" dirty="0"/>
              <a:t>.</a:t>
            </a:r>
            <a:endParaRPr lang="en-AU" sz="4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endParaRPr lang="en-AU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1393" y="2135382"/>
            <a:ext cx="184731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endParaRPr lang="en-AU" sz="4800" b="1" dirty="0">
              <a:solidFill>
                <a:srgbClr val="ED8B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ISO/NWIP 19157-3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This has been a long battle, but ISO/TC211 Secretariat finally gave in: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25" y="2380457"/>
            <a:ext cx="5191125" cy="3562350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00" y="3114280"/>
            <a:ext cx="5324475" cy="3705225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  <p:sp>
        <p:nvSpPr>
          <p:cNvPr id="6" name="Oval 5"/>
          <p:cNvSpPr/>
          <p:nvPr/>
        </p:nvSpPr>
        <p:spPr>
          <a:xfrm>
            <a:off x="570625" y="4674637"/>
            <a:ext cx="2743200" cy="606490"/>
          </a:xfrm>
          <a:prstGeom prst="ellipse">
            <a:avLst/>
          </a:prstGeom>
          <a:noFill/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1"/>
              </a:buClr>
              <a:buSzPct val="80000"/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022698" y="4441375"/>
            <a:ext cx="4962682" cy="307910"/>
          </a:xfrm>
          <a:prstGeom prst="rect">
            <a:avLst/>
          </a:prstGeom>
          <a:solidFill>
            <a:srgbClr val="ED8B00">
              <a:alpha val="25000"/>
            </a:srgbClr>
          </a:solidFill>
          <a:ln>
            <a:solidFill>
              <a:srgbClr val="ED8B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1"/>
              </a:buClr>
              <a:buSzPct val="80000"/>
            </a:pP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053196" y="5758358"/>
            <a:ext cx="4962682" cy="918272"/>
          </a:xfrm>
          <a:prstGeom prst="rect">
            <a:avLst/>
          </a:prstGeom>
          <a:solidFill>
            <a:srgbClr val="ED8B00">
              <a:alpha val="25000"/>
            </a:srgbClr>
          </a:solidFill>
          <a:ln>
            <a:solidFill>
              <a:srgbClr val="ED8B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1"/>
              </a:buClr>
              <a:buSzPct val="80000"/>
            </a:pP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116476" y="2396640"/>
            <a:ext cx="4933723" cy="523220"/>
          </a:xfrm>
          <a:prstGeom prst="rect">
            <a:avLst/>
          </a:prstGeom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ED8B00"/>
                </a:solidFill>
                <a:cs typeface="Arial" panose="020B0604020202020204" pitchFamily="34" charset="0"/>
              </a:rPr>
              <a:t>Expected (hopefully) in Dec 2022</a:t>
            </a:r>
            <a:endParaRPr lang="en-AU" sz="2800" b="1" dirty="0">
              <a:solidFill>
                <a:srgbClr val="ED8B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38897" y="244135"/>
            <a:ext cx="10829925" cy="4636916"/>
            <a:chOff x="876980" y="1093221"/>
            <a:chExt cx="10829925" cy="463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8345" y="1093221"/>
              <a:ext cx="4098764" cy="2493985"/>
            </a:xfrm>
            <a:prstGeom prst="rect">
              <a:avLst/>
            </a:prstGeom>
            <a:ln w="28575">
              <a:solidFill>
                <a:srgbClr val="ED8B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980" y="3596537"/>
              <a:ext cx="10829925" cy="2133600"/>
            </a:xfrm>
            <a:prstGeom prst="rect">
              <a:avLst/>
            </a:prstGeom>
            <a:ln w="28575">
              <a:solidFill>
                <a:srgbClr val="ED8B00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344000" y="5103845"/>
              <a:ext cx="1153356" cy="231701"/>
            </a:xfrm>
            <a:prstGeom prst="rect">
              <a:avLst/>
            </a:prstGeom>
            <a:solidFill>
              <a:srgbClr val="ED8B00">
                <a:alpha val="25000"/>
              </a:srgbClr>
            </a:solidFill>
            <a:ln>
              <a:solidFill>
                <a:srgbClr val="ED8B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>
                <a:buClr>
                  <a:schemeClr val="bg1"/>
                </a:buClr>
                <a:buSzPct val="80000"/>
              </a:pPr>
              <a:endParaRPr lang="en-A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ISO/NWIP 19157-3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But that’s not all: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ISO 19157-3 is going to be “</a:t>
            </a:r>
            <a:r>
              <a:rPr lang="en-AU" b="1" dirty="0">
                <a:solidFill>
                  <a:srgbClr val="ED8B00"/>
                </a:solidFill>
              </a:rPr>
              <a:t>the first ISO/TC211 register by the ISO/TC211 and ISO/CS books</a:t>
            </a:r>
            <a:r>
              <a:rPr lang="en-AU" dirty="0"/>
              <a:t>” (Mats Åhlin, ISO/TC211 Manager – ISO/TC211 Secretariat, WG9 Convenor and Ivana zoom meeting  on 19 Feb 2021 at 4am </a:t>
            </a:r>
            <a:r>
              <a:rPr lang="en-AU" dirty="0" smtClean="0"/>
              <a:t>AWST)</a:t>
            </a:r>
            <a:endParaRPr lang="en-AU" sz="6000" dirty="0"/>
          </a:p>
        </p:txBody>
      </p:sp>
      <p:sp>
        <p:nvSpPr>
          <p:cNvPr id="16" name="Rectangle 15"/>
          <p:cNvSpPr/>
          <p:nvPr/>
        </p:nvSpPr>
        <p:spPr>
          <a:xfrm>
            <a:off x="2616871" y="4096138"/>
            <a:ext cx="801903" cy="236369"/>
          </a:xfrm>
          <a:prstGeom prst="rect">
            <a:avLst/>
          </a:prstGeom>
          <a:solidFill>
            <a:srgbClr val="ED8B00">
              <a:alpha val="25000"/>
            </a:srgbClr>
          </a:solidFill>
          <a:ln>
            <a:solidFill>
              <a:srgbClr val="ED8B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1"/>
              </a:buClr>
              <a:buSzPct val="80000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THANK YOU!</a:t>
            </a:r>
            <a:endParaRPr lang="en-AU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4800" b="1" dirty="0" smtClean="0">
                <a:solidFill>
                  <a:srgbClr val="ED8B00"/>
                </a:solidFill>
              </a:rPr>
              <a:t>ivana.ivanova@curtin.edu.au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2688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" name="Straight Connector 2"/>
          <p:cNvSpPr/>
          <p:nvPr/>
        </p:nvSpPr>
        <p:spPr>
          <a:xfrm>
            <a:off x="2318390" y="3744061"/>
            <a:ext cx="6726954" cy="0"/>
          </a:xfrm>
          <a:prstGeom prst="line">
            <a:avLst/>
          </a:prstGeom>
          <a:noFill/>
          <a:ln w="91440">
            <a:solidFill>
              <a:srgbClr val="000000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5910452" y="3613444"/>
            <a:ext cx="0" cy="261241"/>
          </a:xfrm>
          <a:prstGeom prst="line">
            <a:avLst/>
          </a:prstGeom>
          <a:noFill/>
          <a:ln w="274320">
            <a:solidFill>
              <a:srgbClr val="000000"/>
            </a:solidFill>
            <a:prstDash val="solid"/>
          </a:ln>
        </p:spPr>
        <p:txBody>
          <a:bodyPr vert="horz" wrap="none" lIns="206054" tIns="165235" rIns="206054" bIns="165235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2834" y="4103271"/>
            <a:ext cx="1585452" cy="480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2540" b="1">
                <a:ea typeface="Noto Sans CJK SC Regular" pitchFamily="2"/>
                <a:cs typeface="FreeSans" pitchFamily="2"/>
              </a:rPr>
              <a:t>1975-1980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8753734" y="3613444"/>
            <a:ext cx="0" cy="261241"/>
          </a:xfrm>
          <a:prstGeom prst="line">
            <a:avLst/>
          </a:prstGeom>
          <a:noFill/>
          <a:ln w="548640">
            <a:solidFill>
              <a:srgbClr val="000000"/>
            </a:solidFill>
            <a:prstDash val="solid"/>
          </a:ln>
        </p:spPr>
        <p:txBody>
          <a:bodyPr vert="horz" wrap="none" lIns="330470" tIns="289651" rIns="330470" bIns="28965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9759" y="4053634"/>
            <a:ext cx="2243068" cy="480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2540" b="1" dirty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2003 </a:t>
            </a:r>
            <a:r>
              <a:rPr lang="en-US" sz="2540" b="1" dirty="0" smtClean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– 2013 - …</a:t>
            </a:r>
            <a:endParaRPr lang="en-US" sz="2540" b="1" dirty="0">
              <a:solidFill>
                <a:srgbClr val="ED8B00"/>
              </a:solidFill>
              <a:ea typeface="Noto Sans CJK SC Regular" pitchFamily="2"/>
              <a:cs typeface="FreeSans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1338736" y="3744061"/>
            <a:ext cx="1044964" cy="0"/>
          </a:xfrm>
          <a:prstGeom prst="line">
            <a:avLst/>
          </a:prstGeom>
          <a:noFill/>
          <a:ln w="9144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9110654" y="3744061"/>
            <a:ext cx="1175584" cy="0"/>
          </a:xfrm>
          <a:prstGeom prst="line">
            <a:avLst/>
          </a:prstGeom>
          <a:noFill/>
          <a:ln w="9144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5040" y="4503945"/>
            <a:ext cx="2455882" cy="84937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1633">
                <a:ea typeface="Noto Sans CJK SC Regular" pitchFamily="2"/>
                <a:cs typeface="FreeSans" pitchFamily="2"/>
              </a:rPr>
              <a:t>NMAS standard:</a:t>
            </a:r>
          </a:p>
          <a:p>
            <a:pPr algn="ctr" hangingPunct="0"/>
            <a:r>
              <a:rPr lang="en-US" sz="1633" b="1">
                <a:ea typeface="Noto Sans CJK SC Regular" pitchFamily="2"/>
                <a:cs typeface="FreeSans" pitchFamily="2"/>
              </a:rPr>
              <a:t>positional accuracy</a:t>
            </a:r>
            <a:r>
              <a:rPr lang="en-US" sz="1633">
                <a:ea typeface="Noto Sans CJK SC Regular" pitchFamily="2"/>
                <a:cs typeface="FreeSans" pitchFamily="2"/>
              </a:rPr>
              <a:t> of</a:t>
            </a:r>
          </a:p>
          <a:p>
            <a:pPr algn="ctr" hangingPunct="0"/>
            <a:r>
              <a:rPr lang="en-US" sz="1633">
                <a:ea typeface="Noto Sans CJK SC Regular" pitchFamily="2"/>
                <a:cs typeface="FreeSans" pitchFamily="2"/>
              </a:rPr>
              <a:t>0.5-0.8mm for 90%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7408" y="4503948"/>
            <a:ext cx="2284553" cy="110502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1633" b="1" dirty="0">
                <a:ea typeface="Noto Sans CJK SC Regular" pitchFamily="2"/>
                <a:cs typeface="FreeSans" pitchFamily="2"/>
              </a:rPr>
              <a:t>topology</a:t>
            </a:r>
            <a:r>
              <a:rPr lang="en-US" sz="1633" dirty="0">
                <a:ea typeface="Noto Sans CJK SC Regular" pitchFamily="2"/>
                <a:cs typeface="FreeSans" pitchFamily="2"/>
              </a:rPr>
              <a:t> in</a:t>
            </a:r>
          </a:p>
          <a:p>
            <a:pPr algn="ctr" hangingPunct="0"/>
            <a:r>
              <a:rPr lang="en-US" sz="1633" dirty="0">
                <a:ea typeface="Noto Sans CJK SC Regular" pitchFamily="2"/>
                <a:cs typeface="FreeSans" pitchFamily="2"/>
              </a:rPr>
              <a:t>cartographic structures</a:t>
            </a:r>
          </a:p>
          <a:p>
            <a:pPr algn="ctr" hangingPunct="0"/>
            <a:r>
              <a:rPr lang="en-US" sz="1633" dirty="0">
                <a:ea typeface="Noto Sans CJK SC Regular" pitchFamily="2"/>
                <a:cs typeface="FreeSans" pitchFamily="2"/>
              </a:rPr>
              <a:t>appears as an interesting</a:t>
            </a:r>
          </a:p>
          <a:p>
            <a:pPr algn="ctr" hangingPunct="0"/>
            <a:r>
              <a:rPr lang="en-US" sz="1633" dirty="0">
                <a:ea typeface="Noto Sans CJK SC Regular" pitchFamily="2"/>
                <a:cs typeface="FreeSans" pitchFamily="2"/>
              </a:rPr>
              <a:t>research problem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7281967" y="3613444"/>
            <a:ext cx="0" cy="261241"/>
          </a:xfrm>
          <a:prstGeom prst="line">
            <a:avLst/>
          </a:prstGeom>
          <a:noFill/>
          <a:ln w="91440">
            <a:solidFill>
              <a:srgbClr val="000000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3977" y="4572522"/>
            <a:ext cx="1771913" cy="84937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1633">
                <a:ea typeface="Noto Sans CJK SC Regular" pitchFamily="2"/>
                <a:cs typeface="FreeSans" pitchFamily="2"/>
              </a:rPr>
              <a:t>introduction of the</a:t>
            </a:r>
          </a:p>
          <a:p>
            <a:pPr algn="ctr" hangingPunct="0"/>
            <a:r>
              <a:rPr lang="en-US" sz="1633" b="1">
                <a:ea typeface="Noto Sans CJK SC Regular" pitchFamily="2"/>
                <a:cs typeface="FreeSans" pitchFamily="2"/>
              </a:rPr>
              <a:t>misclassification</a:t>
            </a:r>
          </a:p>
          <a:p>
            <a:pPr algn="ctr" hangingPunct="0"/>
            <a:r>
              <a:rPr lang="en-US" sz="1633">
                <a:ea typeface="Noto Sans CJK SC Regular" pitchFamily="2"/>
                <a:cs typeface="FreeSans" pitchFamily="2"/>
              </a:rPr>
              <a:t>matrix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8608" y="4593097"/>
            <a:ext cx="1952539" cy="6502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1814" b="1" dirty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ISO </a:t>
            </a:r>
            <a:r>
              <a:rPr lang="en-US" sz="1814" b="1" dirty="0" smtClean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standards </a:t>
            </a:r>
            <a:r>
              <a:rPr lang="en-US" sz="1814" dirty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for</a:t>
            </a:r>
          </a:p>
          <a:p>
            <a:pPr algn="ctr" hangingPunct="0"/>
            <a:r>
              <a:rPr lang="en-US" sz="1814" dirty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spatial data quality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4796" y="4103271"/>
            <a:ext cx="825308" cy="480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2540" b="1">
                <a:ea typeface="Noto Sans CJK SC Regular" pitchFamily="2"/>
                <a:cs typeface="FreeSans" pitchFamily="2"/>
              </a:rPr>
              <a:t>1991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2318716" y="3592871"/>
            <a:ext cx="0" cy="261241"/>
          </a:xfrm>
          <a:prstGeom prst="line">
            <a:avLst/>
          </a:prstGeom>
          <a:noFill/>
          <a:ln w="91440">
            <a:solidFill>
              <a:srgbClr val="000000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1870" y="4082698"/>
            <a:ext cx="825308" cy="480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2540" b="1">
                <a:ea typeface="Noto Sans CJK SC Regular" pitchFamily="2"/>
                <a:cs typeface="FreeSans" pitchFamily="2"/>
              </a:rPr>
              <a:t>1940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4865488" y="3254237"/>
            <a:ext cx="0" cy="718413"/>
          </a:xfrm>
          <a:prstGeom prst="line">
            <a:avLst/>
          </a:prstGeom>
          <a:noFill/>
          <a:ln w="91440">
            <a:solidFill>
              <a:srgbClr val="B2B2B2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8043" y="3005405"/>
            <a:ext cx="1820708" cy="338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i="1" dirty="0">
                <a:solidFill>
                  <a:srgbClr val="808080"/>
                </a:solidFill>
                <a:ea typeface="Noto Sans CJK SC Regular" pitchFamily="2"/>
                <a:cs typeface="FreeSans" pitchFamily="2"/>
              </a:rPr>
              <a:t>1960s – birth of GIS</a:t>
            </a:r>
          </a:p>
        </p:txBody>
      </p:sp>
      <p:sp>
        <p:nvSpPr>
          <p:cNvPr id="26" name="Straight Connector 25"/>
          <p:cNvSpPr/>
          <p:nvPr/>
        </p:nvSpPr>
        <p:spPr>
          <a:xfrm>
            <a:off x="2318716" y="3592871"/>
            <a:ext cx="0" cy="261241"/>
          </a:xfrm>
          <a:prstGeom prst="line">
            <a:avLst/>
          </a:prstGeom>
          <a:noFill/>
          <a:ln w="91440">
            <a:solidFill>
              <a:srgbClr val="000000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5554512" y="2778452"/>
            <a:ext cx="0" cy="1215097"/>
          </a:xfrm>
          <a:prstGeom prst="line">
            <a:avLst/>
          </a:prstGeom>
          <a:noFill/>
          <a:ln w="91440">
            <a:solidFill>
              <a:srgbClr val="B2B2B2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8318" y="2464310"/>
            <a:ext cx="2443956" cy="338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i="1">
                <a:solidFill>
                  <a:srgbClr val="808080"/>
                </a:solidFill>
                <a:ea typeface="Noto Sans CJK SC Regular" pitchFamily="2"/>
                <a:cs typeface="FreeSans" pitchFamily="2"/>
              </a:rPr>
              <a:t>1972 – launch of Landsat 1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6599475" y="3275133"/>
            <a:ext cx="0" cy="718414"/>
          </a:xfrm>
          <a:prstGeom prst="line">
            <a:avLst/>
          </a:prstGeom>
          <a:noFill/>
          <a:ln w="91440">
            <a:solidFill>
              <a:srgbClr val="B2B2B2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0676" y="2927686"/>
            <a:ext cx="2154261" cy="338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i="1">
                <a:solidFill>
                  <a:srgbClr val="808080"/>
                </a:solidFill>
                <a:ea typeface="Noto Sans CJK SC Regular" pitchFamily="2"/>
                <a:cs typeface="FreeSans" pitchFamily="2"/>
              </a:rPr>
              <a:t>1985 – operational GPS</a:t>
            </a:r>
          </a:p>
        </p:txBody>
      </p:sp>
      <p:sp>
        <p:nvSpPr>
          <p:cNvPr id="31" name="Straight Connector 30"/>
          <p:cNvSpPr/>
          <p:nvPr/>
        </p:nvSpPr>
        <p:spPr>
          <a:xfrm>
            <a:off x="7873025" y="2274580"/>
            <a:ext cx="0" cy="1718966"/>
          </a:xfrm>
          <a:prstGeom prst="line">
            <a:avLst/>
          </a:prstGeom>
          <a:noFill/>
          <a:ln w="91440">
            <a:solidFill>
              <a:srgbClr val="B2B2B2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3745" y="1895131"/>
            <a:ext cx="3494885" cy="338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b="1" i="1" dirty="0">
                <a:solidFill>
                  <a:srgbClr val="ED8B00"/>
                </a:solidFill>
                <a:ea typeface="Noto Sans CJK SC Regular" pitchFamily="2"/>
                <a:cs typeface="FreeSans" pitchFamily="2"/>
              </a:rPr>
              <a:t>1994 – foundation of ISO/TC211 &amp; OGC</a:t>
            </a:r>
          </a:p>
        </p:txBody>
      </p:sp>
      <p:sp>
        <p:nvSpPr>
          <p:cNvPr id="33" name="Straight Connector 32"/>
          <p:cNvSpPr/>
          <p:nvPr/>
        </p:nvSpPr>
        <p:spPr>
          <a:xfrm>
            <a:off x="8569559" y="3058307"/>
            <a:ext cx="0" cy="956141"/>
          </a:xfrm>
          <a:prstGeom prst="line">
            <a:avLst/>
          </a:prstGeom>
          <a:noFill/>
          <a:ln w="91440">
            <a:solidFill>
              <a:srgbClr val="B2B2B2"/>
            </a:solidFill>
            <a:prstDash val="solid"/>
          </a:ln>
        </p:spPr>
        <p:txBody>
          <a:bodyPr vert="horz" wrap="none" lIns="123110" tIns="82291" rIns="123110" bIns="82291" anchor="ctr" anchorCtr="0" compatLnSpc="0"/>
          <a:lstStyle/>
          <a:p>
            <a:pPr hangingPunct="0"/>
            <a:endParaRPr lang="en-US" sz="1633">
              <a:ea typeface="Noto Sans CJK SC Regular" pitchFamily="2"/>
              <a:cs typeface="FreeSans" pitchFamily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6020" y="2666445"/>
            <a:ext cx="2271345" cy="338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i="1" dirty="0">
                <a:solidFill>
                  <a:srgbClr val="808080"/>
                </a:solidFill>
                <a:ea typeface="Noto Sans CJK SC Regular" pitchFamily="2"/>
                <a:cs typeface="FreeSans" pitchFamily="2"/>
              </a:rPr>
              <a:t>2004 – definition of GSDI</a:t>
            </a:r>
          </a:p>
        </p:txBody>
      </p:sp>
      <p:sp>
        <p:nvSpPr>
          <p:cNvPr id="36" name="Título 4"/>
          <p:cNvSpPr txBox="1">
            <a:spLocks/>
          </p:cNvSpPr>
          <p:nvPr/>
        </p:nvSpPr>
        <p:spPr>
          <a:xfrm>
            <a:off x="215900" y="365125"/>
            <a:ext cx="976312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5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Brief history of Spatial Data Quality</a:t>
            </a:r>
          </a:p>
        </p:txBody>
      </p:sp>
    </p:spTree>
    <p:extLst>
      <p:ext uri="{BB962C8B-B14F-4D97-AF65-F5344CB8AC3E}">
        <p14:creationId xmlns:p14="http://schemas.microsoft.com/office/powerpoint/2010/main" val="5035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1981200" y="1602378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Standards for spatial data 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ISO 19113:2002 – Geographic information – Quality principles</a:t>
            </a:r>
          </a:p>
          <a:p>
            <a:r>
              <a:rPr lang="en-US" sz="2200" dirty="0" smtClean="0"/>
              <a:t>ISO 19114:2003 – Geographic information – Quality evaluation procedures</a:t>
            </a:r>
          </a:p>
          <a:p>
            <a:r>
              <a:rPr lang="en-US" sz="2200" dirty="0" smtClean="0"/>
              <a:t>ISO 19115:2003 – Geographic information – Metadata</a:t>
            </a:r>
          </a:p>
          <a:p>
            <a:r>
              <a:rPr lang="en-US" sz="2200" dirty="0" smtClean="0"/>
              <a:t>ISO 19115-2:2009 Geographic information – Metadata – Part 2: Extensions for imagery and gridded data</a:t>
            </a:r>
          </a:p>
          <a:p>
            <a:r>
              <a:rPr lang="en-US" sz="2200" dirty="0" smtClean="0"/>
              <a:t>ISO 19131:2007 – Geographic information – Data product specification</a:t>
            </a:r>
          </a:p>
          <a:p>
            <a:r>
              <a:rPr lang="en-US" sz="2200" dirty="0" smtClean="0"/>
              <a:t>ISO/TS 19138:2006 – Geographic information – Data quality measures</a:t>
            </a:r>
          </a:p>
          <a:p>
            <a:r>
              <a:rPr lang="en-US" sz="2200" dirty="0" smtClean="0"/>
              <a:t>ISO/TS 19158:2012 – Geographic information – Quality assurance of data supply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71300" y="6551613"/>
            <a:ext cx="520700" cy="161925"/>
          </a:xfrm>
        </p:spPr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4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Standards for spatial data 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899" y="1825625"/>
            <a:ext cx="12236566" cy="4672014"/>
          </a:xfrm>
        </p:spPr>
        <p:txBody>
          <a:bodyPr/>
          <a:lstStyle/>
          <a:p>
            <a:r>
              <a:rPr lang="en-US" sz="2200" strike="sngStrike" dirty="0" smtClean="0"/>
              <a:t>ISO 19113:2002 – Geographic information – Quality principles</a:t>
            </a:r>
          </a:p>
          <a:p>
            <a:r>
              <a:rPr lang="en-US" sz="2200" strike="sngStrike" dirty="0" smtClean="0"/>
              <a:t>ISO 19114:2003 – Geographic information – Quality evaluation procedures</a:t>
            </a:r>
          </a:p>
          <a:p>
            <a:r>
              <a:rPr lang="en-US" sz="2200" strike="sngStrike" dirty="0" smtClean="0"/>
              <a:t>ISO 19115:2003 – Geographic information – Metadata</a:t>
            </a:r>
          </a:p>
          <a:p>
            <a:r>
              <a:rPr lang="en-US" sz="2200" dirty="0" smtClean="0">
                <a:solidFill>
                  <a:srgbClr val="ED8B00"/>
                </a:solidFill>
              </a:rPr>
              <a:t>ISO 19115-1:2014 – Geographic information – Metadata – Part 1: Fundamentals</a:t>
            </a:r>
          </a:p>
          <a:p>
            <a:r>
              <a:rPr lang="en-US" sz="2200" dirty="0" smtClean="0">
                <a:solidFill>
                  <a:srgbClr val="ED8B00"/>
                </a:solidFill>
              </a:rPr>
              <a:t>ISO 19115-2:2009 Geographic information – Metadata – Part 2: Extensions for imagery and gridded data</a:t>
            </a:r>
          </a:p>
          <a:p>
            <a:r>
              <a:rPr lang="en-US" sz="2200" dirty="0" smtClean="0"/>
              <a:t>ISO 19131:2007 – Geographic information – Data product specification</a:t>
            </a:r>
          </a:p>
          <a:p>
            <a:r>
              <a:rPr lang="en-US" sz="2200" strike="sngStrike" dirty="0" smtClean="0"/>
              <a:t>ISO/TS 19138:2006 – Geographic information – Data quality measures</a:t>
            </a:r>
          </a:p>
          <a:p>
            <a:r>
              <a:rPr lang="en-US" sz="2200" dirty="0" smtClean="0"/>
              <a:t>ISO/TS 19158:2012 – Geographic information – Quality assurance of data supply</a:t>
            </a:r>
          </a:p>
          <a:p>
            <a:r>
              <a:rPr lang="en-US" sz="2200" dirty="0" smtClean="0">
                <a:solidFill>
                  <a:srgbClr val="ED8B00"/>
                </a:solidFill>
              </a:rPr>
              <a:t>ISO 19157:2013 – Geographic information – Data quality</a:t>
            </a:r>
          </a:p>
          <a:p>
            <a:r>
              <a:rPr lang="en-US" sz="2200" dirty="0" smtClean="0">
                <a:solidFill>
                  <a:srgbClr val="ED8B00"/>
                </a:solidFill>
              </a:rPr>
              <a:t>ISO 19157-2:2016 – Geographic information – Data quality – Part 2: XML Schema implementation</a:t>
            </a:r>
            <a:endParaRPr lang="en-US" sz="2200" dirty="0">
              <a:solidFill>
                <a:srgbClr val="ED8B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71300" y="6551613"/>
            <a:ext cx="520700" cy="161925"/>
          </a:xfrm>
        </p:spPr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8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215900" y="1825625"/>
            <a:ext cx="11976100" cy="4672013"/>
          </a:xfrm>
        </p:spPr>
        <p:txBody>
          <a:bodyPr/>
          <a:lstStyle/>
          <a:p>
            <a:r>
              <a:rPr lang="en-US" altLang="en-US" dirty="0" smtClean="0"/>
              <a:t>Rationale:</a:t>
            </a:r>
          </a:p>
          <a:p>
            <a:pPr lvl="1"/>
            <a:r>
              <a:rPr lang="en-US" altLang="en-US" dirty="0" smtClean="0"/>
              <a:t>2018-2019 Systematic Review on ISO 19157:2013 – result: </a:t>
            </a:r>
            <a:r>
              <a:rPr lang="en-AU" b="1" dirty="0" smtClean="0">
                <a:solidFill>
                  <a:srgbClr val="ED8B00"/>
                </a:solidFill>
              </a:rPr>
              <a:t>19 </a:t>
            </a:r>
            <a:r>
              <a:rPr lang="en-AU" b="1" dirty="0">
                <a:solidFill>
                  <a:srgbClr val="ED8B00"/>
                </a:solidFill>
              </a:rPr>
              <a:t>confirm, 3 revise, 14 </a:t>
            </a:r>
            <a:r>
              <a:rPr lang="en-AU" b="1" dirty="0" smtClean="0">
                <a:solidFill>
                  <a:srgbClr val="ED8B00"/>
                </a:solidFill>
              </a:rPr>
              <a:t>abstain</a:t>
            </a:r>
          </a:p>
          <a:p>
            <a:pPr lvl="1"/>
            <a:endParaRPr lang="en-AU" b="1" dirty="0">
              <a:solidFill>
                <a:srgbClr val="ED8B00"/>
              </a:solidFill>
            </a:endParaRPr>
          </a:p>
          <a:p>
            <a:pPr lvl="1"/>
            <a:endParaRPr lang="en-AU" b="1" dirty="0" smtClean="0">
              <a:solidFill>
                <a:srgbClr val="ED8B00"/>
              </a:solidFill>
            </a:endParaRPr>
          </a:p>
          <a:p>
            <a:pPr lvl="1"/>
            <a:endParaRPr lang="en-AU" b="1" dirty="0">
              <a:solidFill>
                <a:srgbClr val="ED8B00"/>
              </a:solidFill>
            </a:endParaRPr>
          </a:p>
          <a:p>
            <a:pPr lvl="1"/>
            <a:endParaRPr lang="en-AU" b="1" dirty="0" smtClean="0">
              <a:solidFill>
                <a:srgbClr val="ED8B00"/>
              </a:solidFill>
            </a:endParaRPr>
          </a:p>
          <a:p>
            <a:pPr lvl="1"/>
            <a:endParaRPr lang="en-AU" b="1" dirty="0">
              <a:solidFill>
                <a:srgbClr val="ED8B00"/>
              </a:solidFill>
            </a:endParaRPr>
          </a:p>
          <a:p>
            <a:pPr lvl="1"/>
            <a:endParaRPr lang="en-AU" b="1" dirty="0" smtClean="0">
              <a:solidFill>
                <a:srgbClr val="ED8B00"/>
              </a:solidFill>
            </a:endParaRPr>
          </a:p>
          <a:p>
            <a:pPr lvl="1"/>
            <a:r>
              <a:rPr lang="en-AU" dirty="0" smtClean="0"/>
              <a:t>Main reasons for proposed revision: </a:t>
            </a:r>
          </a:p>
          <a:p>
            <a:pPr lvl="2"/>
            <a:r>
              <a:rPr lang="en-AU" dirty="0" smtClean="0"/>
              <a:t>need to harmonize the terminology, </a:t>
            </a:r>
          </a:p>
          <a:p>
            <a:pPr lvl="2"/>
            <a:r>
              <a:rPr lang="en-AU" dirty="0" smtClean="0"/>
              <a:t>align with current best practice, incl. enabling resources for the Web.</a:t>
            </a: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ISO 19157 is currently under revision</a:t>
            </a:r>
            <a:endParaRPr lang="en-US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5900" y="2612572"/>
            <a:ext cx="11747240" cy="2889652"/>
            <a:chOff x="215900" y="2612572"/>
            <a:chExt cx="11747240" cy="2889652"/>
          </a:xfrm>
        </p:grpSpPr>
        <p:grpSp>
          <p:nvGrpSpPr>
            <p:cNvPr id="15" name="Group 14"/>
            <p:cNvGrpSpPr/>
            <p:nvPr/>
          </p:nvGrpSpPr>
          <p:grpSpPr>
            <a:xfrm>
              <a:off x="7875038" y="2612572"/>
              <a:ext cx="3648268" cy="858328"/>
              <a:chOff x="7940350" y="2612571"/>
              <a:chExt cx="3498983" cy="112284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9713165" y="2988969"/>
                <a:ext cx="1" cy="746449"/>
              </a:xfrm>
              <a:prstGeom prst="straightConnector1">
                <a:avLst/>
              </a:prstGeom>
              <a:ln w="25400">
                <a:solidFill>
                  <a:srgbClr val="ED8B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Left Brace 6"/>
              <p:cNvSpPr/>
              <p:nvPr/>
            </p:nvSpPr>
            <p:spPr>
              <a:xfrm rot="16200000">
                <a:off x="9521891" y="1031030"/>
                <a:ext cx="335902" cy="3498983"/>
              </a:xfrm>
              <a:prstGeom prst="leftBrace">
                <a:avLst>
                  <a:gd name="adj1" fmla="val 169444"/>
                  <a:gd name="adj2" fmla="val 50595"/>
                </a:avLst>
              </a:prstGeom>
              <a:ln w="28575">
                <a:solidFill>
                  <a:srgbClr val="ED8B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5900" y="3470899"/>
              <a:ext cx="11747240" cy="2031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altLang="en-US" sz="4400" b="1" dirty="0">
                  <a:solidFill>
                    <a:srgbClr val="ED8B00"/>
                  </a:solidFill>
                  <a:cs typeface="Arial" panose="020B0604020202020204" pitchFamily="34" charset="0"/>
                </a:rPr>
                <a:t>ISO/NP 19157-1 Geographic information – </a:t>
              </a:r>
            </a:p>
            <a:p>
              <a:pPr algn="ctr"/>
              <a:r>
                <a:rPr lang="en-AU" altLang="en-US" sz="4400" b="1" dirty="0">
                  <a:solidFill>
                    <a:srgbClr val="ED8B00"/>
                  </a:solidFill>
                  <a:cs typeface="Arial" panose="020B0604020202020204" pitchFamily="34" charset="0"/>
                </a:rPr>
                <a:t>Data quality – Part 1: General requirements</a:t>
              </a:r>
              <a:endParaRPr lang="en-US" altLang="en-US" sz="4400" b="1" dirty="0">
                <a:solidFill>
                  <a:srgbClr val="ED8B00"/>
                </a:solidFill>
                <a:cs typeface="Arial" panose="020B0604020202020204" pitchFamily="34" charset="0"/>
              </a:endParaRPr>
            </a:p>
            <a:p>
              <a:pPr algn="l">
                <a:buClr>
                  <a:schemeClr val="accent5"/>
                </a:buClr>
                <a:buSzPct val="80000"/>
              </a:pPr>
              <a:endParaRPr lang="en-AU" sz="4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501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ISO 19157-1 – the project</a:t>
            </a:r>
            <a:endParaRPr lang="en-US" altLang="en-US" dirty="0"/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215900" y="1825625"/>
            <a:ext cx="11752263" cy="4672013"/>
          </a:xfrm>
        </p:spPr>
        <p:txBody>
          <a:bodyPr/>
          <a:lstStyle/>
          <a:p>
            <a:r>
              <a:rPr lang="en-US" altLang="en-US" dirty="0" smtClean="0"/>
              <a:t>Project team: </a:t>
            </a:r>
          </a:p>
          <a:p>
            <a:pPr lvl="1"/>
            <a:r>
              <a:rPr lang="en-US" altLang="en-US" dirty="0" smtClean="0"/>
              <a:t>Leaders: </a:t>
            </a:r>
            <a:r>
              <a:rPr lang="en-US" altLang="en-US" dirty="0" smtClean="0">
                <a:solidFill>
                  <a:srgbClr val="ED8B00"/>
                </a:solidFill>
              </a:rPr>
              <a:t>Standards Australia</a:t>
            </a:r>
            <a:r>
              <a:rPr lang="en-US" altLang="en-US" dirty="0" smtClean="0"/>
              <a:t> (Dr Ivana Iv</a:t>
            </a:r>
            <a:r>
              <a:rPr lang="sk-SK" altLang="en-US" dirty="0" smtClean="0"/>
              <a:t>ánová</a:t>
            </a:r>
            <a:r>
              <a:rPr lang="en-AU" altLang="en-US" dirty="0" smtClean="0"/>
              <a:t>)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ED8B00"/>
                </a:solidFill>
              </a:rPr>
              <a:t>Swedish Institute for Standardization </a:t>
            </a:r>
            <a:r>
              <a:rPr lang="en-US" altLang="en-US" dirty="0" smtClean="0"/>
              <a:t>(Mr. Torsten </a:t>
            </a:r>
            <a:r>
              <a:rPr lang="en-US" altLang="en-US" dirty="0" err="1" smtClean="0"/>
              <a:t>Sv</a:t>
            </a:r>
            <a:r>
              <a:rPr lang="sk-SK" altLang="en-US" dirty="0" smtClean="0"/>
              <a:t>ä</a:t>
            </a:r>
            <a:r>
              <a:rPr lang="en-AU" altLang="en-US" dirty="0" err="1" smtClean="0"/>
              <a:t>rd</a:t>
            </a:r>
            <a:r>
              <a:rPr lang="en-AU" altLang="en-US" dirty="0" smtClean="0"/>
              <a:t>)</a:t>
            </a:r>
          </a:p>
          <a:p>
            <a:pPr lvl="1"/>
            <a:r>
              <a:rPr lang="en-AU" altLang="en-US" dirty="0" smtClean="0"/>
              <a:t>Team: around 30 Spatial Data Quality experts, fans or member body representatives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Timeline:</a:t>
            </a:r>
          </a:p>
          <a:p>
            <a:pPr lvl="2"/>
            <a:r>
              <a:rPr lang="en-AU" dirty="0"/>
              <a:t>Start – July 2019</a:t>
            </a:r>
          </a:p>
          <a:p>
            <a:pPr lvl="2"/>
            <a:r>
              <a:rPr lang="en-AU" dirty="0"/>
              <a:t>CD– Dec 2020</a:t>
            </a:r>
          </a:p>
          <a:p>
            <a:pPr lvl="2"/>
            <a:r>
              <a:rPr lang="en-AU" dirty="0"/>
              <a:t>DIS – Dec 2021, </a:t>
            </a:r>
          </a:p>
          <a:p>
            <a:pPr lvl="2"/>
            <a:r>
              <a:rPr lang="en-AU" dirty="0"/>
              <a:t>IS – Dec 2022.</a:t>
            </a:r>
          </a:p>
          <a:p>
            <a:pPr lvl="2"/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1383" y="4029499"/>
            <a:ext cx="4072077" cy="769441"/>
          </a:xfrm>
          <a:prstGeom prst="rect">
            <a:avLst/>
          </a:prstGeom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rgbClr val="ED8B00"/>
                </a:solidFill>
                <a:cs typeface="Arial" panose="020B0604020202020204" pitchFamily="34" charset="0"/>
              </a:rPr>
              <a:t>We are here now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59430" y="4444994"/>
            <a:ext cx="985421" cy="0"/>
          </a:xfrm>
          <a:prstGeom prst="straightConnector1">
            <a:avLst/>
          </a:prstGeom>
          <a:ln w="28575">
            <a:solidFill>
              <a:srgbClr val="ED8B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ISO 19157-1 – the revision process</a:t>
            </a:r>
            <a:endParaRPr lang="en-US" altLang="en-US" dirty="0"/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WD/CD based on comments and discussions:</a:t>
            </a:r>
          </a:p>
          <a:p>
            <a:pPr lvl="1"/>
            <a:r>
              <a:rPr lang="en-AU" dirty="0"/>
              <a:t>During ISO/TC211 Systematic Review (DK, SE, NO) and @prompt received btw Oct 2019 and Mar 2020 (ES, CHL), and</a:t>
            </a:r>
          </a:p>
          <a:p>
            <a:pPr lvl="1"/>
            <a:r>
              <a:rPr lang="en-AU" dirty="0"/>
              <a:t>During ISO 19157-1 project meetings @ 49</a:t>
            </a:r>
            <a:r>
              <a:rPr lang="en-AU" baseline="30000" dirty="0"/>
              <a:t>th</a:t>
            </a:r>
            <a:r>
              <a:rPr lang="en-AU" dirty="0"/>
              <a:t>,50</a:t>
            </a:r>
            <a:r>
              <a:rPr lang="en-AU" baseline="30000" dirty="0"/>
              <a:t>th</a:t>
            </a:r>
            <a:r>
              <a:rPr lang="en-AU" dirty="0"/>
              <a:t> and 51</a:t>
            </a:r>
            <a:r>
              <a:rPr lang="en-AU" baseline="30000" dirty="0"/>
              <a:t>st</a:t>
            </a:r>
            <a:r>
              <a:rPr lang="en-AU" dirty="0"/>
              <a:t> plenary </a:t>
            </a:r>
          </a:p>
          <a:p>
            <a:pPr lvl="1"/>
            <a:r>
              <a:rPr lang="en-AU" dirty="0"/>
              <a:t>coms with experts in ISO/TC211(HMMG, PMG and the Secretariat);</a:t>
            </a:r>
          </a:p>
          <a:p>
            <a:pPr lvl="1"/>
            <a:r>
              <a:rPr lang="en-AU" dirty="0"/>
              <a:t>…and elsewhere: </a:t>
            </a:r>
          </a:p>
          <a:p>
            <a:pPr lvl="2"/>
            <a:r>
              <a:rPr lang="en-AU" sz="1600" dirty="0"/>
              <a:t>OGC DQ DWG;</a:t>
            </a:r>
          </a:p>
          <a:p>
            <a:pPr lvl="2"/>
            <a:r>
              <a:rPr lang="en-AU" sz="1600" dirty="0" err="1" smtClean="0"/>
              <a:t>Eurogeographics</a:t>
            </a:r>
            <a:r>
              <a:rPr lang="en-AU" sz="1600" dirty="0"/>
              <a:t>’ QKEN; </a:t>
            </a:r>
            <a:endParaRPr lang="en-AU" sz="1600" dirty="0" smtClean="0"/>
          </a:p>
          <a:p>
            <a:pPr lvl="2"/>
            <a:r>
              <a:rPr lang="en-AU" sz="1600" dirty="0" smtClean="0"/>
              <a:t>Nordic </a:t>
            </a:r>
            <a:r>
              <a:rPr lang="en-AU" sz="1600" dirty="0"/>
              <a:t>Data Quality Group; </a:t>
            </a:r>
          </a:p>
          <a:p>
            <a:pPr lvl="2"/>
            <a:r>
              <a:rPr lang="en-AU" sz="1600" dirty="0"/>
              <a:t>Ribose;</a:t>
            </a:r>
          </a:p>
          <a:p>
            <a:pPr lvl="2"/>
            <a:r>
              <a:rPr lang="en-AU" sz="1600" dirty="0"/>
              <a:t>AU/NZ Data Quality Interest Group. 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4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ISO/CD 19157-1 </a:t>
            </a:r>
            <a:r>
              <a:rPr lang="en-AU" dirty="0" smtClean="0"/>
              <a:t>– Main changes: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7597855" y="2241722"/>
            <a:ext cx="4202635" cy="4255917"/>
            <a:chOff x="7597855" y="2241722"/>
            <a:chExt cx="4202635" cy="4255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7855" y="3138715"/>
              <a:ext cx="4202635" cy="3358924"/>
            </a:xfrm>
            <a:prstGeom prst="rect">
              <a:avLst/>
            </a:prstGeom>
            <a:ln w="28575">
              <a:solidFill>
                <a:srgbClr val="ED8B00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9723492" y="2529450"/>
              <a:ext cx="1" cy="570601"/>
            </a:xfrm>
            <a:prstGeom prst="straightConnector1">
              <a:avLst/>
            </a:prstGeom>
            <a:ln w="25400">
              <a:solidFill>
                <a:srgbClr val="ED8B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/>
            <p:cNvSpPr/>
            <p:nvPr/>
          </p:nvSpPr>
          <p:spPr>
            <a:xfrm rot="16200000">
              <a:off x="9570788" y="545974"/>
              <a:ext cx="256771" cy="3648268"/>
            </a:xfrm>
            <a:prstGeom prst="leftBrace">
              <a:avLst>
                <a:gd name="adj1" fmla="val 169444"/>
                <a:gd name="adj2" fmla="val 50595"/>
              </a:avLst>
            </a:prstGeom>
            <a:ln w="28575">
              <a:solidFill>
                <a:srgbClr val="ED8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and definitions updated and</a:t>
            </a:r>
            <a:r>
              <a:rPr lang="en-AU" dirty="0" smtClean="0"/>
              <a:t> harmonised with other relevant standards;</a:t>
            </a:r>
          </a:p>
        </p:txBody>
      </p:sp>
    </p:spTree>
    <p:extLst>
      <p:ext uri="{BB962C8B-B14F-4D97-AF65-F5344CB8AC3E}">
        <p14:creationId xmlns:p14="http://schemas.microsoft.com/office/powerpoint/2010/main" val="36730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and definitions updated and</a:t>
            </a:r>
            <a:r>
              <a:rPr lang="en-AU" dirty="0" smtClean="0"/>
              <a:t> harmonised with other relevant standards;</a:t>
            </a:r>
          </a:p>
          <a:p>
            <a:r>
              <a:rPr lang="en-AU" dirty="0" smtClean="0"/>
              <a:t>Quality model (slightly) updated; 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ISO/CD 19157-1 </a:t>
            </a:r>
            <a:r>
              <a:rPr lang="en-AU" dirty="0" smtClean="0"/>
              <a:t>– Main changes: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04" t="3724" r="1997" b="1251"/>
          <a:stretch/>
        </p:blipFill>
        <p:spPr>
          <a:xfrm>
            <a:off x="1423896" y="2961697"/>
            <a:ext cx="3370787" cy="3670879"/>
          </a:xfrm>
          <a:prstGeom prst="rect">
            <a:avLst/>
          </a:prstGeom>
          <a:ln w="28575">
            <a:solidFill>
              <a:srgbClr val="ED8B00"/>
            </a:solidFill>
          </a:ln>
        </p:spPr>
      </p:pic>
    </p:spTree>
    <p:extLst>
      <p:ext uri="{BB962C8B-B14F-4D97-AF65-F5344CB8AC3E}">
        <p14:creationId xmlns:p14="http://schemas.microsoft.com/office/powerpoint/2010/main" val="17016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in University Presentation Template">
  <a:themeElements>
    <a:clrScheme name="Curtin">
      <a:dk1>
        <a:srgbClr val="3D332B"/>
      </a:dk1>
      <a:lt1>
        <a:sysClr val="window" lastClr="FFFFFF"/>
      </a:lt1>
      <a:dk2>
        <a:srgbClr val="939191"/>
      </a:dk2>
      <a:lt2>
        <a:srgbClr val="E7E6E6"/>
      </a:lt2>
      <a:accent1>
        <a:srgbClr val="C29709"/>
      </a:accent1>
      <a:accent2>
        <a:srgbClr val="C4D600"/>
      </a:accent2>
      <a:accent3>
        <a:srgbClr val="0097A9"/>
      </a:accent3>
      <a:accent4>
        <a:srgbClr val="49C7ED"/>
      </a:accent4>
      <a:accent5>
        <a:srgbClr val="ED8B00"/>
      </a:accent5>
      <a:accent6>
        <a:srgbClr val="AB989D"/>
      </a:accent6>
      <a:hlink>
        <a:srgbClr val="0563C1"/>
      </a:hlink>
      <a:folHlink>
        <a:srgbClr val="954F72"/>
      </a:folHlink>
    </a:clrScheme>
    <a:fontScheme name="Custom 5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t" anchorCtr="0"/>
      <a:lstStyle>
        <a:defPPr algn="l">
          <a:buClr>
            <a:schemeClr val="bg1"/>
          </a:buClr>
          <a:buSzPct val="80000"/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buClr>
            <a:schemeClr val="accent5"/>
          </a:buClr>
          <a:buSzPct val="80000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Curtin-University-Presentation-Template-with-Instructions</Template>
  <TotalTime>3262</TotalTime>
  <Words>853</Words>
  <Application>Microsoft Office PowerPoint</Application>
  <PresentationFormat>Widescreen</PresentationFormat>
  <Paragraphs>133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FreeSans</vt:lpstr>
      <vt:lpstr>Mangal</vt:lpstr>
      <vt:lpstr>Noto Sans CJK SC Regular</vt:lpstr>
      <vt:lpstr>Wingdings</vt:lpstr>
      <vt:lpstr>Curtin University Presentation Template</vt:lpstr>
      <vt:lpstr>Standards for data quality @ISO/TC211</vt:lpstr>
      <vt:lpstr>PowerPoint Presentation</vt:lpstr>
      <vt:lpstr>ISO Standards for spatial data quality</vt:lpstr>
      <vt:lpstr>ISO Standards for spatial data quality</vt:lpstr>
      <vt:lpstr>ISO 19157 is currently under revision</vt:lpstr>
      <vt:lpstr>ISO 19157-1 – the project</vt:lpstr>
      <vt:lpstr>ISO 19157-1 – the revision process</vt:lpstr>
      <vt:lpstr>ISO/CD 19157-1 – Main changes:</vt:lpstr>
      <vt:lpstr>ISO/CD 19157-1 – Main changes:</vt:lpstr>
      <vt:lpstr>ISO/CD 19157-1 – Main changes:</vt:lpstr>
      <vt:lpstr>ISO/CD 19157-1 – Main changes:</vt:lpstr>
      <vt:lpstr>ISO/CD 19157-1 – Main changes:</vt:lpstr>
      <vt:lpstr>What’s the problem with DQ measures?</vt:lpstr>
      <vt:lpstr>What’s the problem with DQ measures?</vt:lpstr>
      <vt:lpstr>Proposed solution:</vt:lpstr>
      <vt:lpstr>ISO/NWIP 19157-3</vt:lpstr>
      <vt:lpstr>ISO/NWIP 19157-3</vt:lpstr>
      <vt:lpstr>THANK YOU!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Ivanova</dc:creator>
  <cp:lastModifiedBy>Ivana Ivanova</cp:lastModifiedBy>
  <cp:revision>313</cp:revision>
  <dcterms:created xsi:type="dcterms:W3CDTF">2019-08-30T00:55:38Z</dcterms:created>
  <dcterms:modified xsi:type="dcterms:W3CDTF">2021-02-24T22:11:13Z</dcterms:modified>
</cp:coreProperties>
</file>